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8" r:id="rId4"/>
  </p:sldMasterIdLst>
  <p:notesMasterIdLst>
    <p:notesMasterId r:id="rId17"/>
  </p:notesMasterIdLst>
  <p:handoutMasterIdLst>
    <p:handoutMasterId r:id="rId18"/>
  </p:handoutMasterIdLst>
  <p:sldIdLst>
    <p:sldId id="311" r:id="rId5"/>
    <p:sldId id="312" r:id="rId6"/>
    <p:sldId id="313" r:id="rId7"/>
    <p:sldId id="314" r:id="rId8"/>
    <p:sldId id="310" r:id="rId9"/>
    <p:sldId id="308" r:id="rId10"/>
    <p:sldId id="303" r:id="rId11"/>
    <p:sldId id="304" r:id="rId12"/>
    <p:sldId id="309" r:id="rId13"/>
    <p:sldId id="306" r:id="rId14"/>
    <p:sldId id="307" r:id="rId15"/>
    <p:sldId id="299" r:id="rId16"/>
  </p:sldIdLst>
  <p:sldSz cx="10058400" cy="7772400"/>
  <p:notesSz cx="6858000" cy="9144000"/>
  <p:defaultTextStyle>
    <a:defPPr rtl="0">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userDrawn="1">
          <p15:clr>
            <a:srgbClr val="A4A3A4"/>
          </p15:clr>
        </p15:guide>
        <p15:guide id="2" pos="316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467A"/>
    <a:srgbClr val="222F51"/>
    <a:srgbClr val="33707A"/>
    <a:srgbClr val="4495A2"/>
    <a:srgbClr val="429DA1"/>
    <a:srgbClr val="E0CF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73" autoAdjust="0"/>
    <p:restoredTop sz="95407" autoAdjust="0"/>
  </p:normalViewPr>
  <p:slideViewPr>
    <p:cSldViewPr snapToGrid="0">
      <p:cViewPr>
        <p:scale>
          <a:sx n="142" d="100"/>
          <a:sy n="142" d="100"/>
        </p:scale>
        <p:origin x="102" y="-3276"/>
      </p:cViewPr>
      <p:guideLst>
        <p:guide orient="horz" pos="2448"/>
        <p:guide pos="3168"/>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219"/>
    </p:cViewPr>
  </p:sorterViewPr>
  <p:notesViewPr>
    <p:cSldViewPr snapToGrid="0" showGuides="1">
      <p:cViewPr varScale="1">
        <p:scale>
          <a:sx n="96" d="100"/>
          <a:sy n="96" d="100"/>
        </p:scale>
        <p:origin x="289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FE69F8F8-BBC3-4562-BFD6-00ADEAA2506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de-DE"/>
          </a:p>
        </p:txBody>
      </p:sp>
      <p:sp>
        <p:nvSpPr>
          <p:cNvPr id="3" name="Datumsplatzhalter 2">
            <a:extLst>
              <a:ext uri="{FF2B5EF4-FFF2-40B4-BE49-F238E27FC236}">
                <a16:creationId xmlns:a16="http://schemas.microsoft.com/office/drawing/2014/main" id="{E567E2E0-0CA8-4553-890C-6FAA6F1054B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CA4B27FA-FC79-48EA-82C6-887C79B1DE92}" type="datetime1">
              <a:rPr lang="de-DE" smtClean="0"/>
              <a:t>19.10.2020</a:t>
            </a:fld>
            <a:endParaRPr lang="de-DE"/>
          </a:p>
        </p:txBody>
      </p:sp>
      <p:sp>
        <p:nvSpPr>
          <p:cNvPr id="4" name="Fußzeilenplatzhalter 3">
            <a:extLst>
              <a:ext uri="{FF2B5EF4-FFF2-40B4-BE49-F238E27FC236}">
                <a16:creationId xmlns:a16="http://schemas.microsoft.com/office/drawing/2014/main" id="{894DD3E0-9569-43DB-B2BE-18A5B7E919F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de-DE"/>
          </a:p>
        </p:txBody>
      </p:sp>
      <p:sp>
        <p:nvSpPr>
          <p:cNvPr id="5" name="Foliennummernplatzhalter 4">
            <a:extLst>
              <a:ext uri="{FF2B5EF4-FFF2-40B4-BE49-F238E27FC236}">
                <a16:creationId xmlns:a16="http://schemas.microsoft.com/office/drawing/2014/main" id="{C1C876F3-4524-42F7-A83E-696E61F791A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5E32D942-2BE8-4506-AA7A-A94092991BCE}" type="slidenum">
              <a:rPr lang="de-DE" smtClean="0"/>
              <a:t>‹Nr.›</a:t>
            </a:fld>
            <a:endParaRPr lang="de-DE"/>
          </a:p>
        </p:txBody>
      </p:sp>
    </p:spTree>
    <p:extLst>
      <p:ext uri="{BB962C8B-B14F-4D97-AF65-F5344CB8AC3E}">
        <p14:creationId xmlns:p14="http://schemas.microsoft.com/office/powerpoint/2010/main" val="13491184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de-DE" noProof="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2861DF-28DB-474A-B631-8D6FAF7B01A9}" type="datetime1">
              <a:rPr lang="de-DE" smtClean="0"/>
              <a:pPr/>
              <a:t>19.10.2020</a:t>
            </a:fld>
            <a:endParaRPr lang="de-DE" dirty="0"/>
          </a:p>
        </p:txBody>
      </p:sp>
      <p:sp>
        <p:nvSpPr>
          <p:cNvPr id="4" name="Folienbildplatzhalter 3"/>
          <p:cNvSpPr>
            <a:spLocks noGrp="1" noRot="1" noChangeAspect="1"/>
          </p:cNvSpPr>
          <p:nvPr>
            <p:ph type="sldImg" idx="2"/>
          </p:nvPr>
        </p:nvSpPr>
        <p:spPr>
          <a:xfrm>
            <a:off x="1431925" y="1143000"/>
            <a:ext cx="3994150" cy="3086100"/>
          </a:xfrm>
          <a:prstGeom prst="rect">
            <a:avLst/>
          </a:prstGeom>
          <a:noFill/>
          <a:ln w="12700">
            <a:solidFill>
              <a:prstClr val="black"/>
            </a:solidFill>
          </a:ln>
        </p:spPr>
        <p:txBody>
          <a:bodyPr vert="horz" lIns="91440" tIns="45720" rIns="91440" bIns="45720" rtlCol="0" anchor="ctr"/>
          <a:lstStyle/>
          <a:p>
            <a:pPr rtl="0"/>
            <a:endParaRPr lang="de-DE" noProof="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de-DE" noProof="0"/>
              <a:t>Textmasterformate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de-DE" noProof="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2B04A6B6-5FF8-4427-8A8E-9C18C940D506}" type="slidenum">
              <a:rPr lang="de-DE" noProof="0" smtClean="0"/>
              <a:t>‹Nr.›</a:t>
            </a:fld>
            <a:endParaRPr lang="de-DE" noProof="0"/>
          </a:p>
        </p:txBody>
      </p:sp>
    </p:spTree>
    <p:extLst>
      <p:ext uri="{BB962C8B-B14F-4D97-AF65-F5344CB8AC3E}">
        <p14:creationId xmlns:p14="http://schemas.microsoft.com/office/powerpoint/2010/main" val="137989227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rtl="0"/>
            <a:fld id="{2B04A6B6-5FF8-4427-8A8E-9C18C940D506}" type="slidenum">
              <a:rPr lang="de-DE" smtClean="0"/>
              <a:t>5</a:t>
            </a:fld>
            <a:endParaRPr lang="de-DE"/>
          </a:p>
        </p:txBody>
      </p:sp>
    </p:spTree>
    <p:extLst>
      <p:ext uri="{BB962C8B-B14F-4D97-AF65-F5344CB8AC3E}">
        <p14:creationId xmlns:p14="http://schemas.microsoft.com/office/powerpoint/2010/main" val="4195231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rtl="0"/>
            <a:fld id="{2B04A6B6-5FF8-4427-8A8E-9C18C940D506}" type="slidenum">
              <a:rPr lang="de-DE" smtClean="0"/>
              <a:t>6</a:t>
            </a:fld>
            <a:endParaRPr lang="de-DE"/>
          </a:p>
        </p:txBody>
      </p:sp>
    </p:spTree>
    <p:extLst>
      <p:ext uri="{BB962C8B-B14F-4D97-AF65-F5344CB8AC3E}">
        <p14:creationId xmlns:p14="http://schemas.microsoft.com/office/powerpoint/2010/main" val="609044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rtl="0"/>
            <a:fld id="{2B04A6B6-5FF8-4427-8A8E-9C18C940D506}" type="slidenum">
              <a:rPr lang="de-DE" smtClean="0"/>
              <a:t>7</a:t>
            </a:fld>
            <a:endParaRPr lang="de-DE"/>
          </a:p>
        </p:txBody>
      </p:sp>
    </p:spTree>
    <p:extLst>
      <p:ext uri="{BB962C8B-B14F-4D97-AF65-F5344CB8AC3E}">
        <p14:creationId xmlns:p14="http://schemas.microsoft.com/office/powerpoint/2010/main" val="1688762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rtl="0"/>
            <a:fld id="{2B04A6B6-5FF8-4427-8A8E-9C18C940D506}" type="slidenum">
              <a:rPr lang="de-DE" smtClean="0"/>
              <a:t>8</a:t>
            </a:fld>
            <a:endParaRPr lang="de-DE"/>
          </a:p>
        </p:txBody>
      </p:sp>
    </p:spTree>
    <p:extLst>
      <p:ext uri="{BB962C8B-B14F-4D97-AF65-F5344CB8AC3E}">
        <p14:creationId xmlns:p14="http://schemas.microsoft.com/office/powerpoint/2010/main" val="3078965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rtl="0"/>
            <a:fld id="{2B04A6B6-5FF8-4427-8A8E-9C18C940D506}" type="slidenum">
              <a:rPr lang="de-DE" smtClean="0"/>
              <a:t>9</a:t>
            </a:fld>
            <a:endParaRPr lang="de-DE"/>
          </a:p>
        </p:txBody>
      </p:sp>
    </p:spTree>
    <p:extLst>
      <p:ext uri="{BB962C8B-B14F-4D97-AF65-F5344CB8AC3E}">
        <p14:creationId xmlns:p14="http://schemas.microsoft.com/office/powerpoint/2010/main" val="2307024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rtl="0"/>
            <a:fld id="{2B04A6B6-5FF8-4427-8A8E-9C18C940D506}" type="slidenum">
              <a:rPr lang="de-DE" smtClean="0"/>
              <a:t>10</a:t>
            </a:fld>
            <a:endParaRPr lang="de-DE"/>
          </a:p>
        </p:txBody>
      </p:sp>
    </p:spTree>
    <p:extLst>
      <p:ext uri="{BB962C8B-B14F-4D97-AF65-F5344CB8AC3E}">
        <p14:creationId xmlns:p14="http://schemas.microsoft.com/office/powerpoint/2010/main" val="30127045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rtl="0"/>
            <a:fld id="{2B04A6B6-5FF8-4427-8A8E-9C18C940D506}" type="slidenum">
              <a:rPr lang="de-DE" smtClean="0"/>
              <a:t>11</a:t>
            </a:fld>
            <a:endParaRPr lang="de-DE"/>
          </a:p>
        </p:txBody>
      </p:sp>
    </p:spTree>
    <p:extLst>
      <p:ext uri="{BB962C8B-B14F-4D97-AF65-F5344CB8AC3E}">
        <p14:creationId xmlns:p14="http://schemas.microsoft.com/office/powerpoint/2010/main" val="16275617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rtl="0"/>
            <a:fld id="{2B04A6B6-5FF8-4427-8A8E-9C18C940D506}" type="slidenum">
              <a:rPr lang="de-DE" smtClean="0"/>
              <a:t>12</a:t>
            </a:fld>
            <a:endParaRPr lang="de-DE"/>
          </a:p>
        </p:txBody>
      </p:sp>
    </p:spTree>
    <p:extLst>
      <p:ext uri="{BB962C8B-B14F-4D97-AF65-F5344CB8AC3E}">
        <p14:creationId xmlns:p14="http://schemas.microsoft.com/office/powerpoint/2010/main" val="2438451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D84DD455-F6C1-4E93-8A65-8D23F4A53C98}"/>
              </a:ext>
            </a:extLst>
          </p:cNvPr>
          <p:cNvSpPr txBox="1"/>
          <p:nvPr userDrawn="1"/>
        </p:nvSpPr>
        <p:spPr>
          <a:xfrm>
            <a:off x="-3664527" y="2281765"/>
            <a:ext cx="3378201" cy="369332"/>
          </a:xfrm>
          <a:prstGeom prst="rect">
            <a:avLst/>
          </a:prstGeom>
          <a:noFill/>
        </p:spPr>
        <p:txBody>
          <a:bodyPr wrap="square" rtlCol="0">
            <a:spAutoFit/>
          </a:bodyPr>
          <a:lstStyle/>
          <a:p>
            <a:pPr algn="l" rtl="0" fontAlgn="base">
              <a:buFont typeface="Arial" panose="020B0604020202020204" pitchFamily="34" charset="0"/>
              <a:buChar char="•"/>
            </a:pPr>
            <a:endParaRPr lang="de-DE" sz="1800" b="0" i="0" noProof="0">
              <a:solidFill>
                <a:srgbClr val="000000"/>
              </a:solidFill>
              <a:effectLst/>
              <a:latin typeface="Times New Roman" panose="02020603050405020304" pitchFamily="18" charset="0"/>
            </a:endParaRPr>
          </a:p>
        </p:txBody>
      </p:sp>
      <p:sp>
        <p:nvSpPr>
          <p:cNvPr id="10" name="Bildplatzhalter 9">
            <a:extLst>
              <a:ext uri="{FF2B5EF4-FFF2-40B4-BE49-F238E27FC236}">
                <a16:creationId xmlns:a16="http://schemas.microsoft.com/office/drawing/2014/main" id="{4B31BD48-03AE-483A-B104-25267608DA79}"/>
              </a:ext>
            </a:extLst>
          </p:cNvPr>
          <p:cNvSpPr>
            <a:spLocks noGrp="1"/>
          </p:cNvSpPr>
          <p:nvPr>
            <p:ph type="pic" sz="quarter" idx="11" hasCustomPrompt="1"/>
          </p:nvPr>
        </p:nvSpPr>
        <p:spPr>
          <a:xfrm>
            <a:off x="526824" y="1609344"/>
            <a:ext cx="1828800" cy="1828800"/>
          </a:xfrm>
        </p:spPr>
        <p:txBody>
          <a:bodyPr rtlCol="0">
            <a:normAutofit/>
          </a:bodyPr>
          <a:lstStyle>
            <a:lvl1pPr marL="0" indent="0">
              <a:buNone/>
              <a:defRPr sz="2400">
                <a:solidFill>
                  <a:schemeClr val="tx1">
                    <a:lumMod val="75000"/>
                    <a:lumOff val="25000"/>
                  </a:schemeClr>
                </a:solidFill>
              </a:defRPr>
            </a:lvl1pPr>
          </a:lstStyle>
          <a:p>
            <a:pPr rtl="0"/>
            <a:r>
              <a:rPr lang="de-DE" noProof="0"/>
              <a:t>Bild hinzufügen</a:t>
            </a:r>
          </a:p>
        </p:txBody>
      </p:sp>
      <p:sp>
        <p:nvSpPr>
          <p:cNvPr id="11" name="Bildplatzhalter 9">
            <a:extLst>
              <a:ext uri="{FF2B5EF4-FFF2-40B4-BE49-F238E27FC236}">
                <a16:creationId xmlns:a16="http://schemas.microsoft.com/office/drawing/2014/main" id="{23D2373F-4D1E-4AA9-A51B-1D49B370A138}"/>
              </a:ext>
            </a:extLst>
          </p:cNvPr>
          <p:cNvSpPr>
            <a:spLocks noGrp="1"/>
          </p:cNvSpPr>
          <p:nvPr>
            <p:ph type="pic" sz="quarter" idx="12" hasCustomPrompt="1"/>
          </p:nvPr>
        </p:nvSpPr>
        <p:spPr>
          <a:xfrm>
            <a:off x="2931696" y="1609344"/>
            <a:ext cx="1828800" cy="1828800"/>
          </a:xfrm>
        </p:spPr>
        <p:txBody>
          <a:bodyPr rtlCol="0">
            <a:normAutofit/>
          </a:bodyPr>
          <a:lstStyle>
            <a:lvl1pPr marL="0" indent="0">
              <a:buNone/>
              <a:defRPr sz="2400">
                <a:solidFill>
                  <a:schemeClr val="tx1">
                    <a:lumMod val="75000"/>
                    <a:lumOff val="25000"/>
                  </a:schemeClr>
                </a:solidFill>
              </a:defRPr>
            </a:lvl1pPr>
          </a:lstStyle>
          <a:p>
            <a:pPr rtl="0"/>
            <a:r>
              <a:rPr lang="de-DE" noProof="0"/>
              <a:t>Bild hinzufügen</a:t>
            </a:r>
          </a:p>
        </p:txBody>
      </p:sp>
      <p:sp>
        <p:nvSpPr>
          <p:cNvPr id="12" name="Bildplatzhalter 9">
            <a:extLst>
              <a:ext uri="{FF2B5EF4-FFF2-40B4-BE49-F238E27FC236}">
                <a16:creationId xmlns:a16="http://schemas.microsoft.com/office/drawing/2014/main" id="{5DC601A2-1347-41A1-A68C-28A04E286070}"/>
              </a:ext>
            </a:extLst>
          </p:cNvPr>
          <p:cNvSpPr>
            <a:spLocks noGrp="1"/>
          </p:cNvSpPr>
          <p:nvPr>
            <p:ph type="pic" sz="quarter" idx="13" hasCustomPrompt="1"/>
          </p:nvPr>
        </p:nvSpPr>
        <p:spPr>
          <a:xfrm>
            <a:off x="5334000" y="1609344"/>
            <a:ext cx="1828800" cy="1828800"/>
          </a:xfrm>
        </p:spPr>
        <p:txBody>
          <a:bodyPr rtlCol="0">
            <a:normAutofit/>
          </a:bodyPr>
          <a:lstStyle>
            <a:lvl1pPr marL="0" indent="0">
              <a:buNone/>
              <a:defRPr sz="2400">
                <a:solidFill>
                  <a:schemeClr val="tx1">
                    <a:lumMod val="75000"/>
                    <a:lumOff val="25000"/>
                  </a:schemeClr>
                </a:solidFill>
              </a:defRPr>
            </a:lvl1pPr>
          </a:lstStyle>
          <a:p>
            <a:pPr rtl="0"/>
            <a:r>
              <a:rPr lang="de-DE" noProof="0"/>
              <a:t>Bild hinzufügen</a:t>
            </a:r>
          </a:p>
        </p:txBody>
      </p:sp>
      <p:sp>
        <p:nvSpPr>
          <p:cNvPr id="13" name="Bildplatzhalter 9">
            <a:extLst>
              <a:ext uri="{FF2B5EF4-FFF2-40B4-BE49-F238E27FC236}">
                <a16:creationId xmlns:a16="http://schemas.microsoft.com/office/drawing/2014/main" id="{C2CA3CD5-B379-4A13-ADB7-E956CF7E5F88}"/>
              </a:ext>
            </a:extLst>
          </p:cNvPr>
          <p:cNvSpPr>
            <a:spLocks noGrp="1"/>
          </p:cNvSpPr>
          <p:nvPr>
            <p:ph type="pic" sz="quarter" idx="14" hasCustomPrompt="1"/>
          </p:nvPr>
        </p:nvSpPr>
        <p:spPr>
          <a:xfrm>
            <a:off x="7703136" y="1609344"/>
            <a:ext cx="1828800" cy="1828800"/>
          </a:xfrm>
        </p:spPr>
        <p:txBody>
          <a:bodyPr rtlCol="0">
            <a:normAutofit/>
          </a:bodyPr>
          <a:lstStyle>
            <a:lvl1pPr marL="0" indent="0">
              <a:buNone/>
              <a:defRPr sz="2400">
                <a:solidFill>
                  <a:schemeClr val="tx1">
                    <a:lumMod val="75000"/>
                    <a:lumOff val="25000"/>
                  </a:schemeClr>
                </a:solidFill>
              </a:defRPr>
            </a:lvl1pPr>
          </a:lstStyle>
          <a:p>
            <a:pPr rtl="0"/>
            <a:r>
              <a:rPr lang="de-DE" noProof="0"/>
              <a:t>Bild hinzufügen</a:t>
            </a:r>
          </a:p>
        </p:txBody>
      </p:sp>
      <p:sp>
        <p:nvSpPr>
          <p:cNvPr id="16" name="Textplatzhalter 7">
            <a:extLst>
              <a:ext uri="{FF2B5EF4-FFF2-40B4-BE49-F238E27FC236}">
                <a16:creationId xmlns:a16="http://schemas.microsoft.com/office/drawing/2014/main" id="{590306B0-3991-425C-9AC2-C67F60848C40}"/>
              </a:ext>
            </a:extLst>
          </p:cNvPr>
          <p:cNvSpPr>
            <a:spLocks noGrp="1"/>
          </p:cNvSpPr>
          <p:nvPr>
            <p:ph type="body" sz="quarter" idx="15" hasCustomPrompt="1"/>
          </p:nvPr>
        </p:nvSpPr>
        <p:spPr>
          <a:xfrm>
            <a:off x="502920" y="3593592"/>
            <a:ext cx="1828800" cy="731520"/>
          </a:xfrm>
        </p:spPr>
        <p:txBody>
          <a:bodyPr rtlCol="0">
            <a:normAutofit/>
          </a:bodyPr>
          <a:lstStyle>
            <a:lvl1pPr marL="0" indent="0" algn="ctr">
              <a:lnSpc>
                <a:spcPts val="2300"/>
              </a:lnSpc>
              <a:buNone/>
              <a:defRPr sz="1800">
                <a:solidFill>
                  <a:schemeClr val="tx1">
                    <a:lumMod val="75000"/>
                    <a:lumOff val="25000"/>
                  </a:schemeClr>
                </a:solidFill>
                <a:latin typeface="+mn-lt"/>
              </a:defRPr>
            </a:lvl1pPr>
            <a:lvl2pPr marL="502896" indent="0">
              <a:buNone/>
              <a:defRPr>
                <a:latin typeface="+mj-lt"/>
              </a:defRPr>
            </a:lvl2pPr>
            <a:lvl3pPr marL="1005792" indent="0">
              <a:buNone/>
              <a:defRPr>
                <a:latin typeface="+mj-lt"/>
              </a:defRPr>
            </a:lvl3pPr>
            <a:lvl4pPr marL="1508687" indent="0">
              <a:buNone/>
              <a:defRPr>
                <a:latin typeface="+mj-lt"/>
              </a:defRPr>
            </a:lvl4pPr>
            <a:lvl5pPr marL="2011582" indent="0">
              <a:buNone/>
              <a:defRPr>
                <a:latin typeface="+mj-lt"/>
              </a:defRPr>
            </a:lvl5pPr>
          </a:lstStyle>
          <a:p>
            <a:pPr lvl="0" rtl="0"/>
            <a:r>
              <a:rPr lang="de-DE" noProof="0"/>
              <a:t>Klicken Sie, um Text hinzuzufügen.</a:t>
            </a:r>
          </a:p>
        </p:txBody>
      </p:sp>
      <p:sp>
        <p:nvSpPr>
          <p:cNvPr id="17" name="Textplatzhalter 7">
            <a:extLst>
              <a:ext uri="{FF2B5EF4-FFF2-40B4-BE49-F238E27FC236}">
                <a16:creationId xmlns:a16="http://schemas.microsoft.com/office/drawing/2014/main" id="{C7761B7C-AFEF-4899-900E-1E96BBB92A01}"/>
              </a:ext>
            </a:extLst>
          </p:cNvPr>
          <p:cNvSpPr>
            <a:spLocks noGrp="1"/>
          </p:cNvSpPr>
          <p:nvPr>
            <p:ph type="body" sz="quarter" idx="16" hasCustomPrompt="1"/>
          </p:nvPr>
        </p:nvSpPr>
        <p:spPr>
          <a:xfrm>
            <a:off x="2935224" y="3593592"/>
            <a:ext cx="1828800" cy="731520"/>
          </a:xfrm>
        </p:spPr>
        <p:txBody>
          <a:bodyPr rtlCol="0">
            <a:normAutofit/>
          </a:bodyPr>
          <a:lstStyle>
            <a:lvl1pPr marL="0" indent="0" algn="ctr">
              <a:lnSpc>
                <a:spcPts val="2300"/>
              </a:lnSpc>
              <a:buNone/>
              <a:defRPr sz="1800">
                <a:solidFill>
                  <a:schemeClr val="tx1">
                    <a:lumMod val="75000"/>
                    <a:lumOff val="25000"/>
                  </a:schemeClr>
                </a:solidFill>
                <a:latin typeface="+mn-lt"/>
              </a:defRPr>
            </a:lvl1pPr>
            <a:lvl2pPr marL="502896" indent="0">
              <a:buNone/>
              <a:defRPr>
                <a:latin typeface="+mj-lt"/>
              </a:defRPr>
            </a:lvl2pPr>
            <a:lvl3pPr marL="1005792" indent="0">
              <a:buNone/>
              <a:defRPr>
                <a:latin typeface="+mj-lt"/>
              </a:defRPr>
            </a:lvl3pPr>
            <a:lvl4pPr marL="1508687" indent="0">
              <a:buNone/>
              <a:defRPr>
                <a:latin typeface="+mj-lt"/>
              </a:defRPr>
            </a:lvl4pPr>
            <a:lvl5pPr marL="2011582" indent="0">
              <a:buNone/>
              <a:defRPr>
                <a:latin typeface="+mj-lt"/>
              </a:defRPr>
            </a:lvl5pPr>
          </a:lstStyle>
          <a:p>
            <a:pPr lvl="0" rtl="0"/>
            <a:r>
              <a:rPr lang="de-DE" noProof="0"/>
              <a:t>Klicken Sie, um Text hinzuzufügen.</a:t>
            </a:r>
          </a:p>
        </p:txBody>
      </p:sp>
      <p:sp>
        <p:nvSpPr>
          <p:cNvPr id="18" name="Textplatzhalter 7">
            <a:extLst>
              <a:ext uri="{FF2B5EF4-FFF2-40B4-BE49-F238E27FC236}">
                <a16:creationId xmlns:a16="http://schemas.microsoft.com/office/drawing/2014/main" id="{A3EA995A-6D06-4251-B7E6-972800C219DF}"/>
              </a:ext>
            </a:extLst>
          </p:cNvPr>
          <p:cNvSpPr>
            <a:spLocks noGrp="1"/>
          </p:cNvSpPr>
          <p:nvPr>
            <p:ph type="body" sz="quarter" idx="17" hasCustomPrompt="1"/>
          </p:nvPr>
        </p:nvSpPr>
        <p:spPr>
          <a:xfrm>
            <a:off x="5330952" y="3589576"/>
            <a:ext cx="1828800" cy="731520"/>
          </a:xfrm>
        </p:spPr>
        <p:txBody>
          <a:bodyPr rtlCol="0">
            <a:normAutofit/>
          </a:bodyPr>
          <a:lstStyle>
            <a:lvl1pPr marL="0" indent="0" algn="ctr">
              <a:lnSpc>
                <a:spcPts val="2300"/>
              </a:lnSpc>
              <a:buNone/>
              <a:defRPr sz="1800">
                <a:solidFill>
                  <a:schemeClr val="tx1">
                    <a:lumMod val="75000"/>
                    <a:lumOff val="25000"/>
                  </a:schemeClr>
                </a:solidFill>
                <a:latin typeface="+mn-lt"/>
              </a:defRPr>
            </a:lvl1pPr>
            <a:lvl2pPr marL="502896" indent="0">
              <a:buNone/>
              <a:defRPr>
                <a:latin typeface="+mj-lt"/>
              </a:defRPr>
            </a:lvl2pPr>
            <a:lvl3pPr marL="1005792" indent="0">
              <a:buNone/>
              <a:defRPr>
                <a:latin typeface="+mj-lt"/>
              </a:defRPr>
            </a:lvl3pPr>
            <a:lvl4pPr marL="1508687" indent="0">
              <a:buNone/>
              <a:defRPr>
                <a:latin typeface="+mj-lt"/>
              </a:defRPr>
            </a:lvl4pPr>
            <a:lvl5pPr marL="2011582" indent="0">
              <a:buNone/>
              <a:defRPr>
                <a:latin typeface="+mj-lt"/>
              </a:defRPr>
            </a:lvl5pPr>
          </a:lstStyle>
          <a:p>
            <a:pPr lvl="0" rtl="0"/>
            <a:r>
              <a:rPr lang="de-DE" noProof="0"/>
              <a:t>Klicken Sie, um Text hinzuzufügen.</a:t>
            </a:r>
          </a:p>
        </p:txBody>
      </p:sp>
      <p:sp>
        <p:nvSpPr>
          <p:cNvPr id="19" name="Textplatzhalter 7">
            <a:extLst>
              <a:ext uri="{FF2B5EF4-FFF2-40B4-BE49-F238E27FC236}">
                <a16:creationId xmlns:a16="http://schemas.microsoft.com/office/drawing/2014/main" id="{8850BE6E-0476-41FC-A265-DFFB1D0EAA23}"/>
              </a:ext>
            </a:extLst>
          </p:cNvPr>
          <p:cNvSpPr>
            <a:spLocks noGrp="1"/>
          </p:cNvSpPr>
          <p:nvPr>
            <p:ph type="body" sz="quarter" idx="18" hasCustomPrompt="1"/>
          </p:nvPr>
        </p:nvSpPr>
        <p:spPr>
          <a:xfrm>
            <a:off x="7699248" y="3589576"/>
            <a:ext cx="1828800" cy="731520"/>
          </a:xfrm>
        </p:spPr>
        <p:txBody>
          <a:bodyPr rtlCol="0">
            <a:normAutofit/>
          </a:bodyPr>
          <a:lstStyle>
            <a:lvl1pPr marL="0" indent="0" algn="ctr">
              <a:lnSpc>
                <a:spcPts val="2300"/>
              </a:lnSpc>
              <a:buNone/>
              <a:defRPr sz="1800">
                <a:solidFill>
                  <a:schemeClr val="tx1">
                    <a:lumMod val="75000"/>
                    <a:lumOff val="25000"/>
                  </a:schemeClr>
                </a:solidFill>
                <a:latin typeface="+mn-lt"/>
              </a:defRPr>
            </a:lvl1pPr>
            <a:lvl2pPr marL="502896" indent="0">
              <a:buNone/>
              <a:defRPr>
                <a:latin typeface="+mj-lt"/>
              </a:defRPr>
            </a:lvl2pPr>
            <a:lvl3pPr marL="1005792" indent="0">
              <a:buNone/>
              <a:defRPr>
                <a:latin typeface="+mj-lt"/>
              </a:defRPr>
            </a:lvl3pPr>
            <a:lvl4pPr marL="1508687" indent="0">
              <a:buNone/>
              <a:defRPr>
                <a:latin typeface="+mj-lt"/>
              </a:defRPr>
            </a:lvl4pPr>
            <a:lvl5pPr marL="2011582" indent="0">
              <a:buNone/>
              <a:defRPr>
                <a:latin typeface="+mj-lt"/>
              </a:defRPr>
            </a:lvl5pPr>
          </a:lstStyle>
          <a:p>
            <a:pPr lvl="0" rtl="0"/>
            <a:r>
              <a:rPr lang="de-DE" noProof="0"/>
              <a:t>Klicken Sie, um Text hinzuzufügen.</a:t>
            </a:r>
          </a:p>
        </p:txBody>
      </p:sp>
      <p:sp>
        <p:nvSpPr>
          <p:cNvPr id="20" name="Bildplatzhalter 9">
            <a:extLst>
              <a:ext uri="{FF2B5EF4-FFF2-40B4-BE49-F238E27FC236}">
                <a16:creationId xmlns:a16="http://schemas.microsoft.com/office/drawing/2014/main" id="{5CD98D1F-1980-4B17-8103-7A6278B6958C}"/>
              </a:ext>
            </a:extLst>
          </p:cNvPr>
          <p:cNvSpPr>
            <a:spLocks noGrp="1"/>
          </p:cNvSpPr>
          <p:nvPr>
            <p:ph type="pic" sz="quarter" idx="19" hasCustomPrompt="1"/>
          </p:nvPr>
        </p:nvSpPr>
        <p:spPr>
          <a:xfrm>
            <a:off x="534840" y="4757621"/>
            <a:ext cx="1828800" cy="1828800"/>
          </a:xfrm>
        </p:spPr>
        <p:txBody>
          <a:bodyPr rtlCol="0">
            <a:normAutofit/>
          </a:bodyPr>
          <a:lstStyle>
            <a:lvl1pPr marL="0" indent="0">
              <a:buNone/>
              <a:defRPr sz="2400">
                <a:solidFill>
                  <a:schemeClr val="tx1">
                    <a:lumMod val="75000"/>
                    <a:lumOff val="25000"/>
                  </a:schemeClr>
                </a:solidFill>
              </a:defRPr>
            </a:lvl1pPr>
          </a:lstStyle>
          <a:p>
            <a:pPr rtl="0"/>
            <a:r>
              <a:rPr lang="de-DE" noProof="0"/>
              <a:t>Bild hinzufügen</a:t>
            </a:r>
          </a:p>
        </p:txBody>
      </p:sp>
      <p:sp>
        <p:nvSpPr>
          <p:cNvPr id="21" name="Bildplatzhalter 9">
            <a:extLst>
              <a:ext uri="{FF2B5EF4-FFF2-40B4-BE49-F238E27FC236}">
                <a16:creationId xmlns:a16="http://schemas.microsoft.com/office/drawing/2014/main" id="{29BA4FAB-ABBD-45F5-836A-2E80C1A151D9}"/>
              </a:ext>
            </a:extLst>
          </p:cNvPr>
          <p:cNvSpPr>
            <a:spLocks noGrp="1"/>
          </p:cNvSpPr>
          <p:nvPr>
            <p:ph type="pic" sz="quarter" idx="20" hasCustomPrompt="1"/>
          </p:nvPr>
        </p:nvSpPr>
        <p:spPr>
          <a:xfrm>
            <a:off x="2939712" y="4757621"/>
            <a:ext cx="1828800" cy="1828800"/>
          </a:xfrm>
        </p:spPr>
        <p:txBody>
          <a:bodyPr rtlCol="0">
            <a:normAutofit/>
          </a:bodyPr>
          <a:lstStyle>
            <a:lvl1pPr marL="0" indent="0">
              <a:buNone/>
              <a:defRPr sz="2400">
                <a:solidFill>
                  <a:schemeClr val="tx1">
                    <a:lumMod val="75000"/>
                    <a:lumOff val="25000"/>
                  </a:schemeClr>
                </a:solidFill>
              </a:defRPr>
            </a:lvl1pPr>
          </a:lstStyle>
          <a:p>
            <a:pPr rtl="0"/>
            <a:r>
              <a:rPr lang="de-DE" noProof="0"/>
              <a:t>Bild hinzufügen</a:t>
            </a:r>
          </a:p>
        </p:txBody>
      </p:sp>
      <p:sp>
        <p:nvSpPr>
          <p:cNvPr id="22" name="Bildplatzhalter 9">
            <a:extLst>
              <a:ext uri="{FF2B5EF4-FFF2-40B4-BE49-F238E27FC236}">
                <a16:creationId xmlns:a16="http://schemas.microsoft.com/office/drawing/2014/main" id="{C11CD7F5-D42C-46B9-8812-38C289F95BC0}"/>
              </a:ext>
            </a:extLst>
          </p:cNvPr>
          <p:cNvSpPr>
            <a:spLocks noGrp="1"/>
          </p:cNvSpPr>
          <p:nvPr>
            <p:ph type="pic" sz="quarter" idx="21" hasCustomPrompt="1"/>
          </p:nvPr>
        </p:nvSpPr>
        <p:spPr>
          <a:xfrm>
            <a:off x="5342016" y="4757621"/>
            <a:ext cx="1828800" cy="1828800"/>
          </a:xfrm>
        </p:spPr>
        <p:txBody>
          <a:bodyPr rtlCol="0">
            <a:normAutofit/>
          </a:bodyPr>
          <a:lstStyle>
            <a:lvl1pPr marL="0" indent="0">
              <a:buNone/>
              <a:defRPr sz="2400">
                <a:solidFill>
                  <a:schemeClr val="tx1">
                    <a:lumMod val="75000"/>
                    <a:lumOff val="25000"/>
                  </a:schemeClr>
                </a:solidFill>
              </a:defRPr>
            </a:lvl1pPr>
          </a:lstStyle>
          <a:p>
            <a:pPr rtl="0"/>
            <a:r>
              <a:rPr lang="de-DE" noProof="0"/>
              <a:t>Bild hinzufügen</a:t>
            </a:r>
          </a:p>
        </p:txBody>
      </p:sp>
      <p:sp>
        <p:nvSpPr>
          <p:cNvPr id="23" name="Bildplatzhalter 9">
            <a:extLst>
              <a:ext uri="{FF2B5EF4-FFF2-40B4-BE49-F238E27FC236}">
                <a16:creationId xmlns:a16="http://schemas.microsoft.com/office/drawing/2014/main" id="{F0C99775-2418-4F92-9B29-65FF1743DC1F}"/>
              </a:ext>
            </a:extLst>
          </p:cNvPr>
          <p:cNvSpPr>
            <a:spLocks noGrp="1"/>
          </p:cNvSpPr>
          <p:nvPr>
            <p:ph type="pic" sz="quarter" idx="22" hasCustomPrompt="1"/>
          </p:nvPr>
        </p:nvSpPr>
        <p:spPr>
          <a:xfrm>
            <a:off x="7711152" y="4757621"/>
            <a:ext cx="1828800" cy="1828800"/>
          </a:xfrm>
        </p:spPr>
        <p:txBody>
          <a:bodyPr rtlCol="0">
            <a:normAutofit/>
          </a:bodyPr>
          <a:lstStyle>
            <a:lvl1pPr marL="0" indent="0">
              <a:buNone/>
              <a:defRPr sz="2400">
                <a:solidFill>
                  <a:schemeClr val="tx1">
                    <a:lumMod val="75000"/>
                    <a:lumOff val="25000"/>
                  </a:schemeClr>
                </a:solidFill>
              </a:defRPr>
            </a:lvl1pPr>
          </a:lstStyle>
          <a:p>
            <a:pPr rtl="0"/>
            <a:r>
              <a:rPr lang="de-DE" noProof="0"/>
              <a:t>Bild hinzufügen</a:t>
            </a:r>
          </a:p>
        </p:txBody>
      </p:sp>
      <p:sp>
        <p:nvSpPr>
          <p:cNvPr id="24" name="Textplatzhalter 7">
            <a:extLst>
              <a:ext uri="{FF2B5EF4-FFF2-40B4-BE49-F238E27FC236}">
                <a16:creationId xmlns:a16="http://schemas.microsoft.com/office/drawing/2014/main" id="{2127C5EF-1667-43B7-86D7-4D7669ADB864}"/>
              </a:ext>
            </a:extLst>
          </p:cNvPr>
          <p:cNvSpPr>
            <a:spLocks noGrp="1"/>
          </p:cNvSpPr>
          <p:nvPr>
            <p:ph type="body" sz="quarter" idx="23" hasCustomPrompt="1"/>
          </p:nvPr>
        </p:nvSpPr>
        <p:spPr>
          <a:xfrm>
            <a:off x="228600" y="6741869"/>
            <a:ext cx="2404872" cy="731520"/>
          </a:xfrm>
        </p:spPr>
        <p:txBody>
          <a:bodyPr rtlCol="0">
            <a:normAutofit/>
          </a:bodyPr>
          <a:lstStyle>
            <a:lvl1pPr marL="0" indent="0" algn="ctr">
              <a:lnSpc>
                <a:spcPts val="2300"/>
              </a:lnSpc>
              <a:buNone/>
              <a:defRPr sz="1800">
                <a:solidFill>
                  <a:schemeClr val="tx1">
                    <a:lumMod val="75000"/>
                    <a:lumOff val="25000"/>
                  </a:schemeClr>
                </a:solidFill>
                <a:latin typeface="+mn-lt"/>
              </a:defRPr>
            </a:lvl1pPr>
            <a:lvl2pPr marL="502896" indent="0">
              <a:buNone/>
              <a:defRPr>
                <a:latin typeface="+mj-lt"/>
              </a:defRPr>
            </a:lvl2pPr>
            <a:lvl3pPr marL="1005792" indent="0">
              <a:buNone/>
              <a:defRPr>
                <a:latin typeface="+mj-lt"/>
              </a:defRPr>
            </a:lvl3pPr>
            <a:lvl4pPr marL="1508687" indent="0">
              <a:buNone/>
              <a:defRPr>
                <a:latin typeface="+mj-lt"/>
              </a:defRPr>
            </a:lvl4pPr>
            <a:lvl5pPr marL="2011582" indent="0">
              <a:buNone/>
              <a:defRPr>
                <a:latin typeface="+mj-lt"/>
              </a:defRPr>
            </a:lvl5pPr>
          </a:lstStyle>
          <a:p>
            <a:pPr lvl="0" rtl="0"/>
            <a:r>
              <a:rPr lang="de-DE" noProof="0"/>
              <a:t>Klicken Sie, um Text hinzuzufügen.</a:t>
            </a:r>
          </a:p>
        </p:txBody>
      </p:sp>
      <p:sp>
        <p:nvSpPr>
          <p:cNvPr id="25" name="Textplatzhalter 7">
            <a:extLst>
              <a:ext uri="{FF2B5EF4-FFF2-40B4-BE49-F238E27FC236}">
                <a16:creationId xmlns:a16="http://schemas.microsoft.com/office/drawing/2014/main" id="{F4A2BB55-6E4D-4467-92F9-D6D6E97409BC}"/>
              </a:ext>
            </a:extLst>
          </p:cNvPr>
          <p:cNvSpPr>
            <a:spLocks noGrp="1"/>
          </p:cNvSpPr>
          <p:nvPr>
            <p:ph type="body" sz="quarter" idx="24" hasCustomPrompt="1"/>
          </p:nvPr>
        </p:nvSpPr>
        <p:spPr>
          <a:xfrm>
            <a:off x="2943240" y="6741869"/>
            <a:ext cx="1828800" cy="731520"/>
          </a:xfrm>
        </p:spPr>
        <p:txBody>
          <a:bodyPr rtlCol="0">
            <a:normAutofit/>
          </a:bodyPr>
          <a:lstStyle>
            <a:lvl1pPr marL="0" indent="0" algn="ctr">
              <a:lnSpc>
                <a:spcPts val="2300"/>
              </a:lnSpc>
              <a:buNone/>
              <a:defRPr sz="1800">
                <a:solidFill>
                  <a:schemeClr val="tx1">
                    <a:lumMod val="75000"/>
                    <a:lumOff val="25000"/>
                  </a:schemeClr>
                </a:solidFill>
                <a:latin typeface="+mn-lt"/>
              </a:defRPr>
            </a:lvl1pPr>
            <a:lvl2pPr marL="502896" indent="0">
              <a:buNone/>
              <a:defRPr>
                <a:latin typeface="+mj-lt"/>
              </a:defRPr>
            </a:lvl2pPr>
            <a:lvl3pPr marL="1005792" indent="0">
              <a:buNone/>
              <a:defRPr>
                <a:latin typeface="+mj-lt"/>
              </a:defRPr>
            </a:lvl3pPr>
            <a:lvl4pPr marL="1508687" indent="0">
              <a:buNone/>
              <a:defRPr>
                <a:latin typeface="+mj-lt"/>
              </a:defRPr>
            </a:lvl4pPr>
            <a:lvl5pPr marL="2011582" indent="0">
              <a:buNone/>
              <a:defRPr>
                <a:latin typeface="+mj-lt"/>
              </a:defRPr>
            </a:lvl5pPr>
          </a:lstStyle>
          <a:p>
            <a:pPr lvl="0" rtl="0"/>
            <a:r>
              <a:rPr lang="de-DE" noProof="0"/>
              <a:t>Klicken Sie, um Text hinzuzufügen.</a:t>
            </a:r>
          </a:p>
        </p:txBody>
      </p:sp>
      <p:sp>
        <p:nvSpPr>
          <p:cNvPr id="26" name="Textplatzhalter 7">
            <a:extLst>
              <a:ext uri="{FF2B5EF4-FFF2-40B4-BE49-F238E27FC236}">
                <a16:creationId xmlns:a16="http://schemas.microsoft.com/office/drawing/2014/main" id="{6544DD3D-B593-4974-A499-9C76958A260E}"/>
              </a:ext>
            </a:extLst>
          </p:cNvPr>
          <p:cNvSpPr>
            <a:spLocks noGrp="1"/>
          </p:cNvSpPr>
          <p:nvPr>
            <p:ph type="body" sz="quarter" idx="25" hasCustomPrompt="1"/>
          </p:nvPr>
        </p:nvSpPr>
        <p:spPr>
          <a:xfrm>
            <a:off x="5338968" y="6737853"/>
            <a:ext cx="1828800" cy="731520"/>
          </a:xfrm>
        </p:spPr>
        <p:txBody>
          <a:bodyPr rtlCol="0">
            <a:normAutofit/>
          </a:bodyPr>
          <a:lstStyle>
            <a:lvl1pPr marL="0" indent="0" algn="ctr">
              <a:lnSpc>
                <a:spcPts val="2300"/>
              </a:lnSpc>
              <a:buNone/>
              <a:defRPr sz="1800">
                <a:solidFill>
                  <a:schemeClr val="tx1">
                    <a:lumMod val="75000"/>
                    <a:lumOff val="25000"/>
                  </a:schemeClr>
                </a:solidFill>
                <a:latin typeface="+mn-lt"/>
              </a:defRPr>
            </a:lvl1pPr>
            <a:lvl2pPr marL="502896" indent="0">
              <a:buNone/>
              <a:defRPr>
                <a:latin typeface="+mj-lt"/>
              </a:defRPr>
            </a:lvl2pPr>
            <a:lvl3pPr marL="1005792" indent="0">
              <a:buNone/>
              <a:defRPr>
                <a:latin typeface="+mj-lt"/>
              </a:defRPr>
            </a:lvl3pPr>
            <a:lvl4pPr marL="1508687" indent="0">
              <a:buNone/>
              <a:defRPr>
                <a:latin typeface="+mj-lt"/>
              </a:defRPr>
            </a:lvl4pPr>
            <a:lvl5pPr marL="2011582" indent="0">
              <a:buNone/>
              <a:defRPr>
                <a:latin typeface="+mj-lt"/>
              </a:defRPr>
            </a:lvl5pPr>
          </a:lstStyle>
          <a:p>
            <a:pPr lvl="0" rtl="0"/>
            <a:r>
              <a:rPr lang="de-DE" noProof="0"/>
              <a:t>Klicken Sie, um Text hinzuzufügen.</a:t>
            </a:r>
          </a:p>
        </p:txBody>
      </p:sp>
      <p:sp>
        <p:nvSpPr>
          <p:cNvPr id="27" name="Textplatzhalter 7">
            <a:extLst>
              <a:ext uri="{FF2B5EF4-FFF2-40B4-BE49-F238E27FC236}">
                <a16:creationId xmlns:a16="http://schemas.microsoft.com/office/drawing/2014/main" id="{F5EA0096-2F18-4E41-9D22-9C8F84CD4915}"/>
              </a:ext>
            </a:extLst>
          </p:cNvPr>
          <p:cNvSpPr>
            <a:spLocks noGrp="1"/>
          </p:cNvSpPr>
          <p:nvPr>
            <p:ph type="body" sz="quarter" idx="26" hasCustomPrompt="1"/>
          </p:nvPr>
        </p:nvSpPr>
        <p:spPr>
          <a:xfrm>
            <a:off x="7707264" y="6737853"/>
            <a:ext cx="1828800" cy="731520"/>
          </a:xfrm>
        </p:spPr>
        <p:txBody>
          <a:bodyPr rtlCol="0">
            <a:normAutofit/>
          </a:bodyPr>
          <a:lstStyle>
            <a:lvl1pPr marL="0" indent="0" algn="ctr">
              <a:lnSpc>
                <a:spcPts val="2300"/>
              </a:lnSpc>
              <a:buNone/>
              <a:defRPr sz="1800">
                <a:solidFill>
                  <a:schemeClr val="tx1">
                    <a:lumMod val="75000"/>
                    <a:lumOff val="25000"/>
                  </a:schemeClr>
                </a:solidFill>
                <a:latin typeface="+mn-lt"/>
              </a:defRPr>
            </a:lvl1pPr>
            <a:lvl2pPr marL="502896" indent="0">
              <a:buNone/>
              <a:defRPr>
                <a:latin typeface="+mj-lt"/>
              </a:defRPr>
            </a:lvl2pPr>
            <a:lvl3pPr marL="1005792" indent="0">
              <a:buNone/>
              <a:defRPr>
                <a:latin typeface="+mj-lt"/>
              </a:defRPr>
            </a:lvl3pPr>
            <a:lvl4pPr marL="1508687" indent="0">
              <a:buNone/>
              <a:defRPr>
                <a:latin typeface="+mj-lt"/>
              </a:defRPr>
            </a:lvl4pPr>
            <a:lvl5pPr marL="2011582" indent="0">
              <a:buNone/>
              <a:defRPr>
                <a:latin typeface="+mj-lt"/>
              </a:defRPr>
            </a:lvl5pPr>
          </a:lstStyle>
          <a:p>
            <a:pPr lvl="0" rtl="0"/>
            <a:r>
              <a:rPr lang="de-DE" noProof="0"/>
              <a:t>Klicken Sie, um Text hinzuzufügen.</a:t>
            </a:r>
          </a:p>
        </p:txBody>
      </p:sp>
      <p:sp>
        <p:nvSpPr>
          <p:cNvPr id="2" name="Titel 1">
            <a:extLst>
              <a:ext uri="{FF2B5EF4-FFF2-40B4-BE49-F238E27FC236}">
                <a16:creationId xmlns:a16="http://schemas.microsoft.com/office/drawing/2014/main" id="{FE45974D-E6E8-4362-B413-8183A143B7E8}"/>
              </a:ext>
            </a:extLst>
          </p:cNvPr>
          <p:cNvSpPr>
            <a:spLocks noGrp="1"/>
          </p:cNvSpPr>
          <p:nvPr>
            <p:ph type="title" hasCustomPrompt="1"/>
          </p:nvPr>
        </p:nvSpPr>
        <p:spPr>
          <a:xfrm>
            <a:off x="457200" y="413812"/>
            <a:ext cx="9144000" cy="640080"/>
          </a:xfrm>
        </p:spPr>
        <p:txBody>
          <a:bodyPr rtlCol="0" anchor="ctr">
            <a:normAutofit/>
          </a:bodyPr>
          <a:lstStyle>
            <a:lvl1pPr algn="ctr">
              <a:defRPr sz="3600"/>
            </a:lvl1pPr>
          </a:lstStyle>
          <a:p>
            <a:pPr rtl="0"/>
            <a:r>
              <a:rPr lang="de-DE" noProof="0"/>
              <a:t>Titelmasterformat durch Klicken bearbeiten</a:t>
            </a:r>
          </a:p>
        </p:txBody>
      </p:sp>
    </p:spTree>
    <p:extLst>
      <p:ext uri="{BB962C8B-B14F-4D97-AF65-F5344CB8AC3E}">
        <p14:creationId xmlns:p14="http://schemas.microsoft.com/office/powerpoint/2010/main" val="4228334697"/>
      </p:ext>
    </p:extLst>
  </p:cSld>
  <p:clrMapOvr>
    <a:masterClrMapping/>
  </p:clrMapOvr>
  <p:extLst>
    <p:ext uri="{DCECCB84-F9BA-43D5-87BE-67443E8EF086}">
      <p15:sldGuideLst xmlns:p15="http://schemas.microsoft.com/office/powerpoint/2012/main">
        <p15:guide id="5" pos="3168" userDrawn="1">
          <p15:clr>
            <a:srgbClr val="FBAE40"/>
          </p15:clr>
        </p15:guide>
        <p15:guide id="6" pos="1656" userDrawn="1">
          <p15:clr>
            <a:srgbClr val="FBAE40"/>
          </p15:clr>
        </p15:guide>
        <p15:guide id="7" pos="46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509C65-F2D3-4AF9-B02C-AB7993329211}"/>
              </a:ext>
            </a:extLst>
          </p:cNvPr>
          <p:cNvSpPr>
            <a:spLocks noGrp="1"/>
          </p:cNvSpPr>
          <p:nvPr>
            <p:ph type="title" hasCustomPrompt="1"/>
          </p:nvPr>
        </p:nvSpPr>
        <p:spPr>
          <a:xfrm>
            <a:off x="457200" y="4572000"/>
            <a:ext cx="3977640" cy="2761488"/>
          </a:xfrm>
        </p:spPr>
        <p:txBody>
          <a:bodyPr rtlCol="0" anchor="b">
            <a:normAutofit/>
          </a:bodyPr>
          <a:lstStyle>
            <a:lvl1pPr>
              <a:lnSpc>
                <a:spcPts val="7000"/>
              </a:lnSpc>
              <a:defRPr sz="4800">
                <a:solidFill>
                  <a:schemeClr val="tx1">
                    <a:lumMod val="75000"/>
                    <a:lumOff val="25000"/>
                  </a:schemeClr>
                </a:solidFill>
              </a:defRPr>
            </a:lvl1pPr>
          </a:lstStyle>
          <a:p>
            <a:pPr rtl="0"/>
            <a:r>
              <a:rPr lang="de-DE" noProof="0"/>
              <a:t>Klicken, um Text zu bearbeiten</a:t>
            </a:r>
          </a:p>
        </p:txBody>
      </p:sp>
      <p:sp>
        <p:nvSpPr>
          <p:cNvPr id="3" name="Bildplatzhalter 9">
            <a:extLst>
              <a:ext uri="{FF2B5EF4-FFF2-40B4-BE49-F238E27FC236}">
                <a16:creationId xmlns:a16="http://schemas.microsoft.com/office/drawing/2014/main" id="{DABA2BF8-D0BA-427A-BEE8-B579B631FAC4}"/>
              </a:ext>
            </a:extLst>
          </p:cNvPr>
          <p:cNvSpPr>
            <a:spLocks noGrp="1"/>
          </p:cNvSpPr>
          <p:nvPr>
            <p:ph type="pic" sz="quarter" idx="14" hasCustomPrompt="1"/>
          </p:nvPr>
        </p:nvSpPr>
        <p:spPr>
          <a:xfrm>
            <a:off x="4434840" y="0"/>
            <a:ext cx="5623560" cy="5623560"/>
          </a:xfrm>
        </p:spPr>
        <p:txBody>
          <a:bodyPr rtlCol="0">
            <a:normAutofit/>
          </a:bodyPr>
          <a:lstStyle>
            <a:lvl1pPr marL="0" indent="0">
              <a:buNone/>
              <a:defRPr sz="2400">
                <a:solidFill>
                  <a:schemeClr val="tx1">
                    <a:lumMod val="75000"/>
                    <a:lumOff val="25000"/>
                  </a:schemeClr>
                </a:solidFill>
              </a:defRPr>
            </a:lvl1pPr>
          </a:lstStyle>
          <a:p>
            <a:pPr rtl="0"/>
            <a:r>
              <a:rPr lang="de-DE" noProof="0"/>
              <a:t>Bild hinzufügen</a:t>
            </a:r>
          </a:p>
        </p:txBody>
      </p:sp>
    </p:spTree>
    <p:extLst>
      <p:ext uri="{BB962C8B-B14F-4D97-AF65-F5344CB8AC3E}">
        <p14:creationId xmlns:p14="http://schemas.microsoft.com/office/powerpoint/2010/main" val="3469151770"/>
      </p:ext>
    </p:extLst>
  </p:cSld>
  <p:clrMapOvr>
    <a:masterClrMapping/>
  </p:clrMapOvr>
  <p:extLst>
    <p:ext uri="{DCECCB84-F9BA-43D5-87BE-67443E8EF086}">
      <p15:sldGuideLst xmlns:p15="http://schemas.microsoft.com/office/powerpoint/2012/main">
        <p15:guide id="1" pos="3168" userDrawn="1">
          <p15:clr>
            <a:srgbClr val="FBAE40"/>
          </p15:clr>
        </p15:guide>
        <p15:guide id="4" orient="horz" pos="244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7DBE82-5494-4835-9BE4-5BDA302D7103}"/>
              </a:ext>
            </a:extLst>
          </p:cNvPr>
          <p:cNvSpPr>
            <a:spLocks noGrp="1"/>
          </p:cNvSpPr>
          <p:nvPr>
            <p:ph type="title" hasCustomPrompt="1"/>
          </p:nvPr>
        </p:nvSpPr>
        <p:spPr>
          <a:xfrm>
            <a:off x="484632" y="2221992"/>
            <a:ext cx="3977640" cy="3639312"/>
          </a:xfrm>
        </p:spPr>
        <p:txBody>
          <a:bodyPr rtlCol="0" anchor="t">
            <a:normAutofit/>
          </a:bodyPr>
          <a:lstStyle>
            <a:lvl1pPr>
              <a:lnSpc>
                <a:spcPts val="7000"/>
              </a:lnSpc>
              <a:defRPr sz="4800">
                <a:solidFill>
                  <a:schemeClr val="bg1"/>
                </a:solidFill>
              </a:defRPr>
            </a:lvl1pPr>
          </a:lstStyle>
          <a:p>
            <a:pPr rtl="0"/>
            <a:r>
              <a:rPr lang="de-DE" noProof="0"/>
              <a:t>Titelmasterformat durch Klicken bearbeiten</a:t>
            </a:r>
          </a:p>
        </p:txBody>
      </p:sp>
      <p:sp>
        <p:nvSpPr>
          <p:cNvPr id="3" name="Bildplatzhalter 9">
            <a:extLst>
              <a:ext uri="{FF2B5EF4-FFF2-40B4-BE49-F238E27FC236}">
                <a16:creationId xmlns:a16="http://schemas.microsoft.com/office/drawing/2014/main" id="{6612CC72-F014-4A22-97AB-06364DB37F9D}"/>
              </a:ext>
            </a:extLst>
          </p:cNvPr>
          <p:cNvSpPr>
            <a:spLocks noGrp="1"/>
          </p:cNvSpPr>
          <p:nvPr>
            <p:ph type="pic" sz="quarter" idx="14" hasCustomPrompt="1"/>
          </p:nvPr>
        </p:nvSpPr>
        <p:spPr>
          <a:xfrm>
            <a:off x="4434840" y="457200"/>
            <a:ext cx="5623560" cy="6858000"/>
          </a:xfrm>
        </p:spPr>
        <p:txBody>
          <a:bodyPr rtlCol="0">
            <a:normAutofit/>
          </a:bodyPr>
          <a:lstStyle>
            <a:lvl1pPr marL="0" indent="0">
              <a:buNone/>
              <a:defRPr sz="2400">
                <a:solidFill>
                  <a:schemeClr val="tx1">
                    <a:lumMod val="75000"/>
                    <a:lumOff val="25000"/>
                  </a:schemeClr>
                </a:solidFill>
              </a:defRPr>
            </a:lvl1pPr>
          </a:lstStyle>
          <a:p>
            <a:pPr rtl="0"/>
            <a:r>
              <a:rPr lang="de-DE" noProof="0"/>
              <a:t>Bild hinzufügen</a:t>
            </a:r>
          </a:p>
        </p:txBody>
      </p:sp>
    </p:spTree>
    <p:extLst>
      <p:ext uri="{BB962C8B-B14F-4D97-AF65-F5344CB8AC3E}">
        <p14:creationId xmlns:p14="http://schemas.microsoft.com/office/powerpoint/2010/main" val="4027710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Benutzerdefiniertes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428051-C660-49C2-A89E-659C720E94A4}"/>
              </a:ext>
            </a:extLst>
          </p:cNvPr>
          <p:cNvSpPr>
            <a:spLocks noGrp="1"/>
          </p:cNvSpPr>
          <p:nvPr>
            <p:ph type="title" hasCustomPrompt="1"/>
          </p:nvPr>
        </p:nvSpPr>
        <p:spPr>
          <a:xfrm>
            <a:off x="457200" y="3108960"/>
            <a:ext cx="3977640" cy="1847088"/>
          </a:xfrm>
        </p:spPr>
        <p:txBody>
          <a:bodyPr rtlCol="0">
            <a:normAutofit/>
          </a:bodyPr>
          <a:lstStyle>
            <a:lvl1pPr>
              <a:lnSpc>
                <a:spcPts val="7000"/>
              </a:lnSpc>
              <a:defRPr sz="4800">
                <a:solidFill>
                  <a:schemeClr val="tx1">
                    <a:lumMod val="75000"/>
                    <a:lumOff val="25000"/>
                  </a:schemeClr>
                </a:solidFill>
              </a:defRPr>
            </a:lvl1pPr>
          </a:lstStyle>
          <a:p>
            <a:pPr rtl="0"/>
            <a:r>
              <a:rPr lang="de-DE" noProof="0"/>
              <a:t>Klicken, um Text zu bearbeiten</a:t>
            </a:r>
          </a:p>
        </p:txBody>
      </p:sp>
      <p:sp>
        <p:nvSpPr>
          <p:cNvPr id="4" name="Bildplatzhalter 9">
            <a:extLst>
              <a:ext uri="{FF2B5EF4-FFF2-40B4-BE49-F238E27FC236}">
                <a16:creationId xmlns:a16="http://schemas.microsoft.com/office/drawing/2014/main" id="{D455EB27-FA02-4383-AECF-DAEF082EC3A7}"/>
              </a:ext>
            </a:extLst>
          </p:cNvPr>
          <p:cNvSpPr>
            <a:spLocks noGrp="1"/>
          </p:cNvSpPr>
          <p:nvPr>
            <p:ph type="pic" sz="quarter" idx="14" hasCustomPrompt="1"/>
          </p:nvPr>
        </p:nvSpPr>
        <p:spPr>
          <a:xfrm>
            <a:off x="4434840" y="457200"/>
            <a:ext cx="5623560" cy="6858000"/>
          </a:xfrm>
        </p:spPr>
        <p:txBody>
          <a:bodyPr rtlCol="0">
            <a:normAutofit/>
          </a:bodyPr>
          <a:lstStyle>
            <a:lvl1pPr marL="0" indent="0">
              <a:buNone/>
              <a:defRPr sz="2400">
                <a:solidFill>
                  <a:schemeClr val="tx1">
                    <a:lumMod val="75000"/>
                    <a:lumOff val="25000"/>
                  </a:schemeClr>
                </a:solidFill>
              </a:defRPr>
            </a:lvl1pPr>
          </a:lstStyle>
          <a:p>
            <a:pPr rtl="0"/>
            <a:r>
              <a:rPr lang="de-DE" noProof="0"/>
              <a:t>Bild hinzufügen</a:t>
            </a:r>
          </a:p>
        </p:txBody>
      </p:sp>
    </p:spTree>
    <p:extLst>
      <p:ext uri="{BB962C8B-B14F-4D97-AF65-F5344CB8AC3E}">
        <p14:creationId xmlns:p14="http://schemas.microsoft.com/office/powerpoint/2010/main" val="271324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Benutzerdefiniertes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428051-C660-49C2-A89E-659C720E94A4}"/>
              </a:ext>
            </a:extLst>
          </p:cNvPr>
          <p:cNvSpPr>
            <a:spLocks noGrp="1"/>
          </p:cNvSpPr>
          <p:nvPr>
            <p:ph type="title" hasCustomPrompt="1"/>
          </p:nvPr>
        </p:nvSpPr>
        <p:spPr>
          <a:xfrm>
            <a:off x="457200" y="457200"/>
            <a:ext cx="3447288" cy="2670048"/>
          </a:xfrm>
        </p:spPr>
        <p:txBody>
          <a:bodyPr rtlCol="0" anchor="t">
            <a:normAutofit/>
          </a:bodyPr>
          <a:lstStyle>
            <a:lvl1pPr>
              <a:lnSpc>
                <a:spcPts val="7000"/>
              </a:lnSpc>
              <a:defRPr sz="4800">
                <a:solidFill>
                  <a:schemeClr val="tx1">
                    <a:lumMod val="75000"/>
                    <a:lumOff val="25000"/>
                  </a:schemeClr>
                </a:solidFill>
              </a:defRPr>
            </a:lvl1pPr>
          </a:lstStyle>
          <a:p>
            <a:pPr rtl="0"/>
            <a:r>
              <a:rPr lang="de-DE" noProof="0"/>
              <a:t>Klicken, um Text zu bearbeiten</a:t>
            </a:r>
          </a:p>
        </p:txBody>
      </p:sp>
      <p:sp>
        <p:nvSpPr>
          <p:cNvPr id="3" name="Bildplatzhalter 9">
            <a:extLst>
              <a:ext uri="{FF2B5EF4-FFF2-40B4-BE49-F238E27FC236}">
                <a16:creationId xmlns:a16="http://schemas.microsoft.com/office/drawing/2014/main" id="{A4EE1991-EEB1-4E05-8D9E-971C1B8A200C}"/>
              </a:ext>
            </a:extLst>
          </p:cNvPr>
          <p:cNvSpPr>
            <a:spLocks noGrp="1"/>
          </p:cNvSpPr>
          <p:nvPr>
            <p:ph type="pic" sz="quarter" idx="14" hasCustomPrompt="1"/>
          </p:nvPr>
        </p:nvSpPr>
        <p:spPr>
          <a:xfrm>
            <a:off x="4434840" y="2148840"/>
            <a:ext cx="5623560" cy="5623560"/>
          </a:xfrm>
        </p:spPr>
        <p:txBody>
          <a:bodyPr rtlCol="0">
            <a:normAutofit/>
          </a:bodyPr>
          <a:lstStyle>
            <a:lvl1pPr marL="0" indent="0">
              <a:buNone/>
              <a:defRPr sz="2400">
                <a:solidFill>
                  <a:schemeClr val="tx1">
                    <a:lumMod val="75000"/>
                    <a:lumOff val="25000"/>
                  </a:schemeClr>
                </a:solidFill>
              </a:defRPr>
            </a:lvl1pPr>
          </a:lstStyle>
          <a:p>
            <a:pPr rtl="0"/>
            <a:r>
              <a:rPr lang="de-DE" noProof="0"/>
              <a:t>Bild hinzufügen</a:t>
            </a:r>
          </a:p>
        </p:txBody>
      </p:sp>
    </p:spTree>
    <p:extLst>
      <p:ext uri="{BB962C8B-B14F-4D97-AF65-F5344CB8AC3E}">
        <p14:creationId xmlns:p14="http://schemas.microsoft.com/office/powerpoint/2010/main" val="39776015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2">
                <a:lumMod val="9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91516" y="413811"/>
            <a:ext cx="8675370" cy="1502305"/>
          </a:xfrm>
          <a:prstGeom prst="rect">
            <a:avLst/>
          </a:prstGeom>
        </p:spPr>
        <p:txBody>
          <a:bodyPr vert="horz" lIns="91440" tIns="45720" rIns="91440" bIns="45720" rtlCol="0" anchor="ctr">
            <a:normAutofit/>
          </a:bodyPr>
          <a:lstStyle/>
          <a:p>
            <a:pPr rtl="0"/>
            <a:r>
              <a:rPr lang="de-DE" noProof="0"/>
              <a:t>Titelmasterformat durch Klicken bearbeiten</a:t>
            </a:r>
          </a:p>
        </p:txBody>
      </p:sp>
      <p:sp>
        <p:nvSpPr>
          <p:cNvPr id="3" name="Textplatzhalter 2"/>
          <p:cNvSpPr>
            <a:spLocks noGrp="1"/>
          </p:cNvSpPr>
          <p:nvPr>
            <p:ph type="body" idx="1"/>
          </p:nvPr>
        </p:nvSpPr>
        <p:spPr>
          <a:xfrm>
            <a:off x="691516" y="2069042"/>
            <a:ext cx="8675370" cy="4931516"/>
          </a:xfrm>
          <a:prstGeom prst="rect">
            <a:avLst/>
          </a:prstGeom>
        </p:spPr>
        <p:txBody>
          <a:bodyPr vert="horz" lIns="91440" tIns="45720" rIns="91440" bIns="45720" rtlCol="0">
            <a:normAutofit/>
          </a:bodyPr>
          <a:lstStyle/>
          <a:p>
            <a:pPr lvl="0" rtl="0"/>
            <a:r>
              <a:rPr lang="de-DE" noProof="0"/>
              <a:t>Textmasterformate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Tree>
    <p:extLst>
      <p:ext uri="{BB962C8B-B14F-4D97-AF65-F5344CB8AC3E}">
        <p14:creationId xmlns:p14="http://schemas.microsoft.com/office/powerpoint/2010/main" val="880597152"/>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Lst>
  <p:txStyles>
    <p:titleStyle>
      <a:lvl1pPr algn="l" defTabSz="1005791" rtl="0" eaLnBrk="1" latinLnBrk="0" hangingPunct="1">
        <a:lnSpc>
          <a:spcPct val="90000"/>
        </a:lnSpc>
        <a:spcBef>
          <a:spcPct val="0"/>
        </a:spcBef>
        <a:buNone/>
        <a:defRPr sz="4839" kern="1200">
          <a:solidFill>
            <a:schemeClr val="tx1"/>
          </a:solidFill>
          <a:latin typeface="+mj-lt"/>
          <a:ea typeface="+mj-ea"/>
          <a:cs typeface="+mj-cs"/>
        </a:defRPr>
      </a:lvl1pPr>
    </p:titleStyle>
    <p:bodyStyle>
      <a:lvl1pPr marL="251447" indent="-251447" algn="l" defTabSz="1005791"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43" indent="-251447" algn="l" defTabSz="1005791"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239" indent="-251447" algn="l" defTabSz="1005791"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134" indent="-251447" algn="l" defTabSz="1005791"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029" indent="-251447" algn="l" defTabSz="1005791"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5924" indent="-251447" algn="l" defTabSz="1005791"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820" indent="-251447" algn="l" defTabSz="1005791"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716" indent="-251447" algn="l" defTabSz="1005791"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611" indent="-251447" algn="l" defTabSz="1005791"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791" rtl="0" eaLnBrk="1" latinLnBrk="0" hangingPunct="1">
        <a:defRPr sz="1980" kern="1200">
          <a:solidFill>
            <a:schemeClr val="tx1"/>
          </a:solidFill>
          <a:latin typeface="+mn-lt"/>
          <a:ea typeface="+mn-ea"/>
          <a:cs typeface="+mn-cs"/>
        </a:defRPr>
      </a:lvl1pPr>
      <a:lvl2pPr marL="502896" algn="l" defTabSz="1005791" rtl="0" eaLnBrk="1" latinLnBrk="0" hangingPunct="1">
        <a:defRPr sz="1980" kern="1200">
          <a:solidFill>
            <a:schemeClr val="tx1"/>
          </a:solidFill>
          <a:latin typeface="+mn-lt"/>
          <a:ea typeface="+mn-ea"/>
          <a:cs typeface="+mn-cs"/>
        </a:defRPr>
      </a:lvl2pPr>
      <a:lvl3pPr marL="1005791" algn="l" defTabSz="1005791" rtl="0" eaLnBrk="1" latinLnBrk="0" hangingPunct="1">
        <a:defRPr sz="1980" kern="1200">
          <a:solidFill>
            <a:schemeClr val="tx1"/>
          </a:solidFill>
          <a:latin typeface="+mn-lt"/>
          <a:ea typeface="+mn-ea"/>
          <a:cs typeface="+mn-cs"/>
        </a:defRPr>
      </a:lvl3pPr>
      <a:lvl4pPr marL="1508686" algn="l" defTabSz="1005791" rtl="0" eaLnBrk="1" latinLnBrk="0" hangingPunct="1">
        <a:defRPr sz="1980" kern="1200">
          <a:solidFill>
            <a:schemeClr val="tx1"/>
          </a:solidFill>
          <a:latin typeface="+mn-lt"/>
          <a:ea typeface="+mn-ea"/>
          <a:cs typeface="+mn-cs"/>
        </a:defRPr>
      </a:lvl4pPr>
      <a:lvl5pPr marL="2011582" algn="l" defTabSz="1005791" rtl="0" eaLnBrk="1" latinLnBrk="0" hangingPunct="1">
        <a:defRPr sz="1980" kern="1200">
          <a:solidFill>
            <a:schemeClr val="tx1"/>
          </a:solidFill>
          <a:latin typeface="+mn-lt"/>
          <a:ea typeface="+mn-ea"/>
          <a:cs typeface="+mn-cs"/>
        </a:defRPr>
      </a:lvl5pPr>
      <a:lvl6pPr marL="2514477" algn="l" defTabSz="1005791" rtl="0" eaLnBrk="1" latinLnBrk="0" hangingPunct="1">
        <a:defRPr sz="1980" kern="1200">
          <a:solidFill>
            <a:schemeClr val="tx1"/>
          </a:solidFill>
          <a:latin typeface="+mn-lt"/>
          <a:ea typeface="+mn-ea"/>
          <a:cs typeface="+mn-cs"/>
        </a:defRPr>
      </a:lvl6pPr>
      <a:lvl7pPr marL="3017373" algn="l" defTabSz="1005791" rtl="0" eaLnBrk="1" latinLnBrk="0" hangingPunct="1">
        <a:defRPr sz="1980" kern="1200">
          <a:solidFill>
            <a:schemeClr val="tx1"/>
          </a:solidFill>
          <a:latin typeface="+mn-lt"/>
          <a:ea typeface="+mn-ea"/>
          <a:cs typeface="+mn-cs"/>
        </a:defRPr>
      </a:lvl7pPr>
      <a:lvl8pPr marL="3520267" algn="l" defTabSz="1005791" rtl="0" eaLnBrk="1" latinLnBrk="0" hangingPunct="1">
        <a:defRPr sz="1980" kern="1200">
          <a:solidFill>
            <a:schemeClr val="tx1"/>
          </a:solidFill>
          <a:latin typeface="+mn-lt"/>
          <a:ea typeface="+mn-ea"/>
          <a:cs typeface="+mn-cs"/>
        </a:defRPr>
      </a:lvl8pPr>
      <a:lvl9pPr marL="4023163" algn="l" defTabSz="1005791" rtl="0" eaLnBrk="1" latinLnBrk="0" hangingPunct="1">
        <a:defRPr sz="198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 userDrawn="1">
          <p15:clr>
            <a:srgbClr val="F26B43"/>
          </p15:clr>
        </p15:guide>
        <p15:guide id="2" orient="horz" pos="288" userDrawn="1">
          <p15:clr>
            <a:srgbClr val="F26B43"/>
          </p15:clr>
        </p15:guide>
        <p15:guide id="3" pos="6048" userDrawn="1">
          <p15:clr>
            <a:srgbClr val="F26B43"/>
          </p15:clr>
        </p15:guide>
        <p15:guide id="4" orient="horz" pos="460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swimpool.de/fileadmin/Redaktion/infos_und_beratung/Leitfaden_Wettkaempfe_15.07.20.pdf?fbclid=IwAR3aLk-zrsg5jJi6rgAxo7Pvt5JUeFk2iW2S2Cq4ujeyRJvA9zEqfzZ059I" TargetMode="External"/><Relationship Id="rId2" Type="http://schemas.openxmlformats.org/officeDocument/2006/relationships/hyperlink" Target="http://www.waterpolomasters.de/verhaltensregeln-schwimmstadion-ab-29-6-2020/"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s://www.lsb.nrw/medien/news/artikel/wiederaufnahme-des-sportbetriebs"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8CC75D-4F8E-4B06-8E46-DBBEA1786DCA}"/>
              </a:ext>
            </a:extLst>
          </p:cNvPr>
          <p:cNvSpPr>
            <a:spLocks noGrp="1"/>
          </p:cNvSpPr>
          <p:nvPr>
            <p:ph type="title"/>
          </p:nvPr>
        </p:nvSpPr>
        <p:spPr>
          <a:xfrm>
            <a:off x="457200" y="2159000"/>
            <a:ext cx="5511800" cy="5458655"/>
          </a:xfrm>
        </p:spPr>
        <p:txBody>
          <a:bodyPr wrap="none" numCol="1" anchor="t">
            <a:noAutofit/>
          </a:bodyPr>
          <a:lstStyle/>
          <a:p>
            <a:pPr>
              <a:lnSpc>
                <a:spcPct val="150000"/>
              </a:lnSpc>
            </a:pPr>
            <a:r>
              <a:rPr lang="de-DE" sz="1600" dirty="0">
                <a:latin typeface="BillyBecker" panose="02000503070000020004" pitchFamily="2" charset="0"/>
              </a:rPr>
              <a:t>DEUTSCHE WASSERBALL MEISTERSCHAFT MASTERS 2021</a:t>
            </a:r>
            <a:br>
              <a:rPr lang="de-DE" sz="1600" dirty="0">
                <a:latin typeface="BillyBecker" panose="02000503070000020004" pitchFamily="2" charset="0"/>
              </a:rPr>
            </a:br>
            <a:br>
              <a:rPr lang="de-DE" sz="1600" dirty="0">
                <a:latin typeface="BillyBecker" panose="02000503070000020004" pitchFamily="2" charset="0"/>
              </a:rPr>
            </a:br>
            <a:r>
              <a:rPr lang="de-DE" sz="1400" dirty="0">
                <a:latin typeface="BillyBecker" panose="02000503070000020004" pitchFamily="2" charset="0"/>
              </a:rPr>
              <a:t>1. Muss das sein? </a:t>
            </a:r>
            <a:br>
              <a:rPr lang="de-DE" sz="1400" dirty="0">
                <a:latin typeface="BillyBecker" panose="02000503070000020004" pitchFamily="2" charset="0"/>
              </a:rPr>
            </a:br>
            <a:r>
              <a:rPr lang="de-DE" sz="1400" dirty="0">
                <a:latin typeface="BillyBecker" panose="02000503070000020004" pitchFamily="2" charset="0"/>
              </a:rPr>
              <a:t>2. Welche Teams würde denn überhaupt teilnehmen?</a:t>
            </a:r>
            <a:br>
              <a:rPr lang="de-DE" sz="1400" dirty="0">
                <a:latin typeface="BillyBecker" panose="02000503070000020004" pitchFamily="2" charset="0"/>
              </a:rPr>
            </a:br>
            <a:r>
              <a:rPr lang="de-DE" sz="1400" dirty="0">
                <a:latin typeface="BillyBecker" panose="02000503070000020004" pitchFamily="2" charset="0"/>
              </a:rPr>
              <a:t>3. Wer übernimmt die Verantwortung ca. 500 Leute einzuladen?</a:t>
            </a:r>
            <a:br>
              <a:rPr lang="de-DE" sz="1400" dirty="0">
                <a:latin typeface="BillyBecker" panose="02000503070000020004" pitchFamily="2" charset="0"/>
              </a:rPr>
            </a:br>
            <a:r>
              <a:rPr lang="de-DE" sz="1400" dirty="0">
                <a:latin typeface="BillyBecker" panose="02000503070000020004" pitchFamily="2" charset="0"/>
              </a:rPr>
              <a:t>4. Wenn wir das geklärt haben stellt sich die Frage wie?</a:t>
            </a:r>
            <a:br>
              <a:rPr lang="de-DE" sz="1400" dirty="0">
                <a:latin typeface="BillyBecker" panose="02000503070000020004" pitchFamily="2" charset="0"/>
              </a:rPr>
            </a:br>
            <a:br>
              <a:rPr lang="de-DE" sz="1400" dirty="0">
                <a:latin typeface="BillyBecker" panose="02000503070000020004" pitchFamily="2" charset="0"/>
              </a:rPr>
            </a:br>
            <a:r>
              <a:rPr lang="de-DE" sz="1400" dirty="0">
                <a:latin typeface="BillyBecker" panose="02000503070000020004" pitchFamily="2" charset="0"/>
              </a:rPr>
              <a:t>Am Freitag dem 13.3.2020 hieß es in Duisburg</a:t>
            </a:r>
            <a:br>
              <a:rPr lang="de-DE" sz="1400" dirty="0">
                <a:latin typeface="BillyBecker" panose="02000503070000020004" pitchFamily="2" charset="0"/>
              </a:rPr>
            </a:br>
            <a:r>
              <a:rPr lang="de-DE" sz="1400" dirty="0">
                <a:latin typeface="BillyBecker" panose="02000503070000020004" pitchFamily="2" charset="0"/>
              </a:rPr>
              <a:t>DAS WASSERBALLTRAINING IN DUISBURG FÄLLT AUF WEITERES AUS !</a:t>
            </a:r>
            <a:br>
              <a:rPr lang="de-DE" sz="1400" dirty="0">
                <a:latin typeface="BillyBecker" panose="02000503070000020004" pitchFamily="2" charset="0"/>
              </a:rPr>
            </a:br>
            <a:r>
              <a:rPr lang="de-DE" sz="1400" dirty="0">
                <a:latin typeface="BillyBecker" panose="02000503070000020004" pitchFamily="2" charset="0"/>
              </a:rPr>
              <a:t>Seit dieser Zeit beschäftige ich mich fast täglich mit den</a:t>
            </a:r>
            <a:br>
              <a:rPr lang="de-DE" sz="1400" dirty="0">
                <a:latin typeface="BillyBecker" panose="02000503070000020004" pitchFamily="2" charset="0"/>
              </a:rPr>
            </a:br>
            <a:r>
              <a:rPr lang="de-DE" sz="1400" dirty="0">
                <a:latin typeface="BillyBecker" panose="02000503070000020004" pitchFamily="2" charset="0"/>
              </a:rPr>
              <a:t>oben gestellten Fragen. Gerne versuche ich meine Vorgehensweise </a:t>
            </a:r>
            <a:br>
              <a:rPr lang="de-DE" sz="1400" dirty="0">
                <a:latin typeface="BillyBecker" panose="02000503070000020004" pitchFamily="2" charset="0"/>
              </a:rPr>
            </a:br>
            <a:r>
              <a:rPr lang="de-DE" sz="1400" dirty="0">
                <a:latin typeface="BillyBecker" panose="02000503070000020004" pitchFamily="2" charset="0"/>
              </a:rPr>
              <a:t>zu erläutern.</a:t>
            </a:r>
            <a:br>
              <a:rPr lang="de-DE" sz="1400" dirty="0">
                <a:latin typeface="BillyBecker" panose="02000503070000020004" pitchFamily="2" charset="0"/>
              </a:rPr>
            </a:br>
            <a:r>
              <a:rPr lang="de-DE" sz="1400" dirty="0">
                <a:latin typeface="BillyBecker" panose="02000503070000020004" pitchFamily="2" charset="0"/>
              </a:rPr>
              <a:t>Entscheidungshilfen habe ich mir über die Medien</a:t>
            </a:r>
            <a:br>
              <a:rPr lang="de-DE" sz="1400" dirty="0">
                <a:latin typeface="BillyBecker" panose="02000503070000020004" pitchFamily="2" charset="0"/>
              </a:rPr>
            </a:br>
            <a:r>
              <a:rPr lang="de-DE" sz="1400" dirty="0">
                <a:latin typeface="BillyBecker" panose="02000503070000020004" pitchFamily="2" charset="0"/>
              </a:rPr>
              <a:t>ARD, NTV, Welt, Euronews, der lokalen Presse, des DOSB,</a:t>
            </a:r>
            <a:br>
              <a:rPr lang="de-DE" sz="1400" dirty="0">
                <a:latin typeface="BillyBecker" panose="02000503070000020004" pitchFamily="2" charset="0"/>
              </a:rPr>
            </a:br>
            <a:r>
              <a:rPr lang="de-DE" sz="1400" dirty="0">
                <a:latin typeface="BillyBecker" panose="02000503070000020004" pitchFamily="2" charset="0"/>
              </a:rPr>
              <a:t>des Handballverbandes, des Landes NRW und</a:t>
            </a:r>
            <a:br>
              <a:rPr lang="de-DE" sz="1400" dirty="0">
                <a:latin typeface="BillyBecker" panose="02000503070000020004" pitchFamily="2" charset="0"/>
              </a:rPr>
            </a:br>
            <a:r>
              <a:rPr lang="de-DE" sz="1400" dirty="0">
                <a:latin typeface="BillyBecker" panose="02000503070000020004" pitchFamily="2" charset="0"/>
              </a:rPr>
              <a:t>der Regeln der Stadt Duisburg geholt. </a:t>
            </a:r>
          </a:p>
        </p:txBody>
      </p:sp>
      <p:pic>
        <p:nvPicPr>
          <p:cNvPr id="5" name="Bildplatzhalter 4">
            <a:extLst>
              <a:ext uri="{FF2B5EF4-FFF2-40B4-BE49-F238E27FC236}">
                <a16:creationId xmlns:a16="http://schemas.microsoft.com/office/drawing/2014/main" id="{B9B240C9-D0C2-41F5-A5C0-9BFCFE49AF09}"/>
              </a:ext>
            </a:extLst>
          </p:cNvPr>
          <p:cNvPicPr>
            <a:picLocks noGrp="1" noChangeAspect="1"/>
          </p:cNvPicPr>
          <p:nvPr>
            <p:ph type="pic" sz="quarter" idx="14"/>
          </p:nvPr>
        </p:nvPicPr>
        <p:blipFill>
          <a:blip r:embed="rId2"/>
          <a:srcRect t="455" b="455"/>
          <a:stretch>
            <a:fillRect/>
          </a:stretch>
        </p:blipFill>
        <p:spPr>
          <a:xfrm>
            <a:off x="5841999" y="1"/>
            <a:ext cx="4216399" cy="4216399"/>
          </a:xfrm>
        </p:spPr>
      </p:pic>
      <p:grpSp>
        <p:nvGrpSpPr>
          <p:cNvPr id="9" name="Gruppieren 8">
            <a:extLst>
              <a:ext uri="{FF2B5EF4-FFF2-40B4-BE49-F238E27FC236}">
                <a16:creationId xmlns:a16="http://schemas.microsoft.com/office/drawing/2014/main" id="{C256005D-298C-47B6-A757-7A750E4398BA}"/>
              </a:ext>
            </a:extLst>
          </p:cNvPr>
          <p:cNvGrpSpPr/>
          <p:nvPr/>
        </p:nvGrpSpPr>
        <p:grpSpPr>
          <a:xfrm>
            <a:off x="385011" y="438912"/>
            <a:ext cx="5077325" cy="1491915"/>
            <a:chOff x="240633" y="1431758"/>
            <a:chExt cx="5077325" cy="1491915"/>
          </a:xfrm>
        </p:grpSpPr>
        <p:sp>
          <p:nvSpPr>
            <p:cNvPr id="8" name="Ellipse 7">
              <a:extLst>
                <a:ext uri="{FF2B5EF4-FFF2-40B4-BE49-F238E27FC236}">
                  <a16:creationId xmlns:a16="http://schemas.microsoft.com/office/drawing/2014/main" id="{275F742A-A667-4613-B064-02FD81539140}"/>
                </a:ext>
              </a:extLst>
            </p:cNvPr>
            <p:cNvSpPr/>
            <p:nvPr/>
          </p:nvSpPr>
          <p:spPr>
            <a:xfrm>
              <a:off x="240633" y="1431758"/>
              <a:ext cx="5077325" cy="149191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7" name="Grafik 6">
              <a:extLst>
                <a:ext uri="{FF2B5EF4-FFF2-40B4-BE49-F238E27FC236}">
                  <a16:creationId xmlns:a16="http://schemas.microsoft.com/office/drawing/2014/main" id="{E31880C2-3A01-48D6-AF18-8AD70387F15B}"/>
                </a:ext>
              </a:extLst>
            </p:cNvPr>
            <p:cNvPicPr>
              <a:picLocks noChangeAspect="1"/>
            </p:cNvPicPr>
            <p:nvPr/>
          </p:nvPicPr>
          <p:blipFill>
            <a:blip r:embed="rId3"/>
            <a:stretch>
              <a:fillRect/>
            </a:stretch>
          </p:blipFill>
          <p:spPr>
            <a:xfrm>
              <a:off x="560089" y="1914324"/>
              <a:ext cx="4438412" cy="526781"/>
            </a:xfrm>
            <a:prstGeom prst="rect">
              <a:avLst/>
            </a:prstGeom>
          </p:spPr>
        </p:pic>
      </p:grpSp>
    </p:spTree>
    <p:extLst>
      <p:ext uri="{BB962C8B-B14F-4D97-AF65-F5344CB8AC3E}">
        <p14:creationId xmlns:p14="http://schemas.microsoft.com/office/powerpoint/2010/main" val="3159971169"/>
      </p:ext>
    </p:extLst>
  </p:cSld>
  <p:clrMapOvr>
    <a:masterClrMapping/>
  </p:clrMapOvr>
  <mc:AlternateContent xmlns:mc="http://schemas.openxmlformats.org/markup-compatibility/2006">
    <mc:Choice xmlns:p14="http://schemas.microsoft.com/office/powerpoint/2010/main" Requires="p14">
      <p:transition spd="slow" p14:dur="2000" advTm="24007"/>
    </mc:Choice>
    <mc:Fallback>
      <p:transition spd="slow" advTm="24007"/>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2CECBB-43E6-4EC0-988F-74756C4C7726}"/>
              </a:ext>
            </a:extLst>
          </p:cNvPr>
          <p:cNvSpPr>
            <a:spLocks noGrp="1"/>
          </p:cNvSpPr>
          <p:nvPr>
            <p:ph type="title"/>
          </p:nvPr>
        </p:nvSpPr>
        <p:spPr/>
        <p:txBody>
          <a:bodyPr rtlCol="0">
            <a:normAutofit/>
          </a:bodyPr>
          <a:lstStyle/>
          <a:p>
            <a:pPr rtl="0"/>
            <a:r>
              <a:rPr lang="de-DE" sz="3600" dirty="0"/>
              <a:t>Bitte</a:t>
            </a:r>
            <a:br>
              <a:rPr lang="de-DE" sz="3600" dirty="0"/>
            </a:br>
            <a:r>
              <a:rPr lang="de-DE" sz="3600" dirty="0"/>
              <a:t>betreiben Sie</a:t>
            </a:r>
            <a:br>
              <a:rPr lang="de-DE" sz="3600" dirty="0"/>
            </a:br>
            <a:r>
              <a:rPr lang="de-DE" sz="3600" dirty="0" err="1"/>
              <a:t>Social</a:t>
            </a:r>
            <a:r>
              <a:rPr lang="de-DE" sz="3600" dirty="0"/>
              <a:t> </a:t>
            </a:r>
            <a:r>
              <a:rPr lang="de-DE" sz="3600" dirty="0" err="1"/>
              <a:t>Distancing</a:t>
            </a:r>
            <a:endParaRPr lang="de-DE" sz="3600" dirty="0"/>
          </a:p>
        </p:txBody>
      </p:sp>
      <p:pic>
        <p:nvPicPr>
          <p:cNvPr id="5" name="Bildplatzhalter 4" descr="Abbildung von zwei Jungen, die Social Distancing betreiben&#10;">
            <a:extLst>
              <a:ext uri="{FF2B5EF4-FFF2-40B4-BE49-F238E27FC236}">
                <a16:creationId xmlns:a16="http://schemas.microsoft.com/office/drawing/2014/main" id="{90BC455A-EBD1-4C97-A73B-CC86049A761C}"/>
              </a:ext>
            </a:extLst>
          </p:cNvPr>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t="-1359" b="-1359"/>
          <a:stretch/>
        </p:blipFill>
        <p:spPr>
          <a:custGeom>
            <a:avLst/>
            <a:gdLst>
              <a:gd name="connsiteX0" fmla="*/ 0 w 5779008"/>
              <a:gd name="connsiteY0" fmla="*/ 0 h 6861062"/>
              <a:gd name="connsiteX1" fmla="*/ 5779008 w 5779008"/>
              <a:gd name="connsiteY1" fmla="*/ 0 h 6861062"/>
              <a:gd name="connsiteX2" fmla="*/ 5779008 w 5779008"/>
              <a:gd name="connsiteY2" fmla="*/ 6861062 h 6861062"/>
              <a:gd name="connsiteX3" fmla="*/ 0 w 5779008"/>
              <a:gd name="connsiteY3" fmla="*/ 6861062 h 6861062"/>
            </a:gdLst>
            <a:ahLst/>
            <a:cxnLst>
              <a:cxn ang="0">
                <a:pos x="connsiteX0" y="connsiteY0"/>
              </a:cxn>
              <a:cxn ang="0">
                <a:pos x="connsiteX1" y="connsiteY1"/>
              </a:cxn>
              <a:cxn ang="0">
                <a:pos x="connsiteX2" y="connsiteY2"/>
              </a:cxn>
              <a:cxn ang="0">
                <a:pos x="connsiteX3" y="connsiteY3"/>
              </a:cxn>
            </a:cxnLst>
            <a:rect l="l" t="t" r="r" b="b"/>
            <a:pathLst>
              <a:path w="5779008" h="6861062">
                <a:moveTo>
                  <a:pt x="0" y="0"/>
                </a:moveTo>
                <a:lnTo>
                  <a:pt x="5779008" y="0"/>
                </a:lnTo>
                <a:lnTo>
                  <a:pt x="5779008" y="6861062"/>
                </a:lnTo>
                <a:lnTo>
                  <a:pt x="0" y="6861062"/>
                </a:lnTo>
                <a:close/>
              </a:path>
            </a:pathLst>
          </a:custGeom>
        </p:spPr>
      </p:pic>
    </p:spTree>
    <p:extLst>
      <p:ext uri="{BB962C8B-B14F-4D97-AF65-F5344CB8AC3E}">
        <p14:creationId xmlns:p14="http://schemas.microsoft.com/office/powerpoint/2010/main" val="2030187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903A5A-0E31-4C2E-9629-2575831C634A}"/>
              </a:ext>
            </a:extLst>
          </p:cNvPr>
          <p:cNvSpPr>
            <a:spLocks noGrp="1"/>
          </p:cNvSpPr>
          <p:nvPr>
            <p:ph type="title"/>
          </p:nvPr>
        </p:nvSpPr>
        <p:spPr>
          <a:xfrm>
            <a:off x="457200" y="457200"/>
            <a:ext cx="3634154" cy="2670048"/>
          </a:xfrm>
        </p:spPr>
        <p:txBody>
          <a:bodyPr rtlCol="0">
            <a:normAutofit fontScale="90000"/>
          </a:bodyPr>
          <a:lstStyle/>
          <a:p>
            <a:pPr rtl="0"/>
            <a:r>
              <a:rPr lang="de-DE"/>
              <a:t>Nach Verwendung abwischen</a:t>
            </a:r>
          </a:p>
        </p:txBody>
      </p:sp>
      <p:pic>
        <p:nvPicPr>
          <p:cNvPr id="7" name="Bildplatzhalter 6" descr="Abbildung eines Smartphones, das gereinigt wird">
            <a:extLst>
              <a:ext uri="{FF2B5EF4-FFF2-40B4-BE49-F238E27FC236}">
                <a16:creationId xmlns:a16="http://schemas.microsoft.com/office/drawing/2014/main" id="{473989CE-3FCD-4E04-8B0D-461E6B9359EE}"/>
              </a:ext>
            </a:extLst>
          </p:cNvPr>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t="-3862"/>
          <a:stretch/>
        </p:blipFill>
        <p:spPr>
          <a:xfrm>
            <a:off x="4434840" y="2148840"/>
            <a:ext cx="5623560" cy="5623560"/>
          </a:xfrm>
          <a:custGeom>
            <a:avLst/>
            <a:gdLst>
              <a:gd name="connsiteX0" fmla="*/ 0 w 5900993"/>
              <a:gd name="connsiteY0" fmla="*/ 0 h 5680614"/>
              <a:gd name="connsiteX1" fmla="*/ 5900993 w 5900993"/>
              <a:gd name="connsiteY1" fmla="*/ 0 h 5680614"/>
              <a:gd name="connsiteX2" fmla="*/ 5900993 w 5900993"/>
              <a:gd name="connsiteY2" fmla="*/ 5680614 h 5680614"/>
              <a:gd name="connsiteX3" fmla="*/ 0 w 5900993"/>
              <a:gd name="connsiteY3" fmla="*/ 5680614 h 5680614"/>
            </a:gdLst>
            <a:ahLst/>
            <a:cxnLst>
              <a:cxn ang="0">
                <a:pos x="connsiteX0" y="connsiteY0"/>
              </a:cxn>
              <a:cxn ang="0">
                <a:pos x="connsiteX1" y="connsiteY1"/>
              </a:cxn>
              <a:cxn ang="0">
                <a:pos x="connsiteX2" y="connsiteY2"/>
              </a:cxn>
              <a:cxn ang="0">
                <a:pos x="connsiteX3" y="connsiteY3"/>
              </a:cxn>
            </a:cxnLst>
            <a:rect l="l" t="t" r="r" b="b"/>
            <a:pathLst>
              <a:path w="5900993" h="5680614">
                <a:moveTo>
                  <a:pt x="0" y="0"/>
                </a:moveTo>
                <a:lnTo>
                  <a:pt x="5900993" y="0"/>
                </a:lnTo>
                <a:lnTo>
                  <a:pt x="5900993" y="5680614"/>
                </a:lnTo>
                <a:lnTo>
                  <a:pt x="0" y="5680614"/>
                </a:lnTo>
                <a:close/>
              </a:path>
            </a:pathLst>
          </a:custGeom>
        </p:spPr>
      </p:pic>
    </p:spTree>
    <p:extLst>
      <p:ext uri="{BB962C8B-B14F-4D97-AF65-F5344CB8AC3E}">
        <p14:creationId xmlns:p14="http://schemas.microsoft.com/office/powerpoint/2010/main" val="2722958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01A441-6F2D-48BB-8D96-B0335D3D6AFA}"/>
              </a:ext>
            </a:extLst>
          </p:cNvPr>
          <p:cNvSpPr txBox="1">
            <a:spLocks noGrp="1"/>
          </p:cNvSpPr>
          <p:nvPr>
            <p:ph type="title"/>
          </p:nvPr>
        </p:nvSpPr>
        <p:spPr>
          <a:xfrm>
            <a:off x="457200" y="1636776"/>
            <a:ext cx="5212080" cy="449884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ts val="6800"/>
              </a:lnSpc>
              <a:spcBef>
                <a:spcPts val="0"/>
              </a:spcBef>
              <a:spcAft>
                <a:spcPts val="0"/>
              </a:spcAft>
              <a:buClrTx/>
              <a:buSzTx/>
              <a:buFontTx/>
              <a:buNone/>
              <a:tabLst/>
              <a:defRPr/>
            </a:pPr>
            <a:r>
              <a:rPr lang="de-DE" sz="3600" b="0" i="0" u="none" strike="noStrike" kern="1200" cap="none" spc="0" normalizeH="0" dirty="0">
                <a:ln>
                  <a:noFill/>
                </a:ln>
                <a:solidFill>
                  <a:schemeClr val="tx1">
                    <a:lumMod val="75000"/>
                    <a:lumOff val="25000"/>
                  </a:schemeClr>
                </a:solidFill>
                <a:effectLst/>
                <a:uLnTx/>
                <a:uFillTx/>
                <a:latin typeface="+mj-lt"/>
                <a:ea typeface="+mn-ea"/>
                <a:cs typeface="+mn-cs"/>
              </a:rPr>
              <a:t>Vermeiden </a:t>
            </a:r>
          </a:p>
          <a:p>
            <a:pPr marL="0" marR="0" lvl="0" indent="0" algn="l" defTabSz="457200" rtl="0" eaLnBrk="1" fontAlgn="auto" latinLnBrk="0" hangingPunct="1">
              <a:lnSpc>
                <a:spcPts val="6800"/>
              </a:lnSpc>
              <a:spcBef>
                <a:spcPts val="0"/>
              </a:spcBef>
              <a:spcAft>
                <a:spcPts val="0"/>
              </a:spcAft>
              <a:buClrTx/>
              <a:buSzTx/>
              <a:buFontTx/>
              <a:buNone/>
              <a:tabLst/>
              <a:defRPr/>
            </a:pPr>
            <a:r>
              <a:rPr lang="de-DE" sz="3600" b="0" i="0" u="none" strike="noStrike" kern="1200" cap="none" spc="0" normalizeH="0" dirty="0">
                <a:ln>
                  <a:noFill/>
                </a:ln>
                <a:solidFill>
                  <a:schemeClr val="tx1">
                    <a:lumMod val="75000"/>
                    <a:lumOff val="25000"/>
                  </a:schemeClr>
                </a:solidFill>
                <a:effectLst/>
                <a:uLnTx/>
                <a:uFillTx/>
                <a:latin typeface="+mj-lt"/>
                <a:ea typeface="+mn-ea"/>
                <a:cs typeface="+mn-cs"/>
              </a:rPr>
              <a:t>Sie </a:t>
            </a:r>
          </a:p>
          <a:p>
            <a:pPr marL="0" marR="0" lvl="0" indent="0" algn="l" defTabSz="457200" rtl="0" eaLnBrk="1" fontAlgn="auto" latinLnBrk="0" hangingPunct="1">
              <a:lnSpc>
                <a:spcPts val="6800"/>
              </a:lnSpc>
              <a:spcBef>
                <a:spcPts val="0"/>
              </a:spcBef>
              <a:spcAft>
                <a:spcPts val="0"/>
              </a:spcAft>
              <a:buClrTx/>
              <a:buSzTx/>
              <a:buFontTx/>
              <a:buNone/>
              <a:tabLst/>
              <a:defRPr/>
            </a:pPr>
            <a:r>
              <a:rPr lang="de-DE" sz="3600" b="0" i="0" u="none" strike="noStrike" kern="1200" cap="none" spc="0" normalizeH="0" dirty="0">
                <a:ln>
                  <a:noFill/>
                </a:ln>
                <a:solidFill>
                  <a:schemeClr val="tx1">
                    <a:lumMod val="75000"/>
                    <a:lumOff val="25000"/>
                  </a:schemeClr>
                </a:solidFill>
                <a:effectLst/>
                <a:uLnTx/>
                <a:uFillTx/>
                <a:latin typeface="+mj-lt"/>
                <a:ea typeface="+mn-ea"/>
                <a:cs typeface="+mn-cs"/>
              </a:rPr>
              <a:t>Händeschütteln, </a:t>
            </a:r>
          </a:p>
          <a:p>
            <a:pPr marL="0" marR="0" lvl="0" indent="0" algn="l" defTabSz="457200" rtl="0" eaLnBrk="1" fontAlgn="auto" latinLnBrk="0" hangingPunct="1">
              <a:lnSpc>
                <a:spcPts val="6800"/>
              </a:lnSpc>
              <a:spcBef>
                <a:spcPts val="0"/>
              </a:spcBef>
              <a:spcAft>
                <a:spcPts val="0"/>
              </a:spcAft>
              <a:buClrTx/>
              <a:buSzTx/>
              <a:buFontTx/>
              <a:buNone/>
              <a:tabLst/>
              <a:defRPr/>
            </a:pPr>
            <a:r>
              <a:rPr lang="de-DE" sz="3600" b="0" i="0" u="none" strike="noStrike" kern="1200" cap="none" spc="0" normalizeH="0" dirty="0">
                <a:ln>
                  <a:noFill/>
                </a:ln>
                <a:solidFill>
                  <a:schemeClr val="tx1">
                    <a:lumMod val="75000"/>
                    <a:lumOff val="25000"/>
                  </a:schemeClr>
                </a:solidFill>
                <a:effectLst/>
                <a:uLnTx/>
                <a:uFillTx/>
                <a:latin typeface="+mj-lt"/>
                <a:ea typeface="+mn-ea"/>
                <a:cs typeface="+mn-cs"/>
              </a:rPr>
              <a:t>Abklatschen </a:t>
            </a:r>
          </a:p>
          <a:p>
            <a:pPr marL="0" marR="0" lvl="0" indent="0" algn="l" defTabSz="457200" rtl="0" eaLnBrk="1" fontAlgn="auto" latinLnBrk="0" hangingPunct="1">
              <a:lnSpc>
                <a:spcPts val="6800"/>
              </a:lnSpc>
              <a:spcBef>
                <a:spcPts val="0"/>
              </a:spcBef>
              <a:spcAft>
                <a:spcPts val="0"/>
              </a:spcAft>
              <a:buClrTx/>
              <a:buSzTx/>
              <a:buFontTx/>
              <a:buNone/>
              <a:tabLst/>
              <a:defRPr/>
            </a:pPr>
            <a:r>
              <a:rPr lang="de-DE" sz="3600" b="0" i="0" u="none" strike="noStrike" kern="1200" cap="none" spc="0" normalizeH="0" dirty="0">
                <a:ln>
                  <a:noFill/>
                </a:ln>
                <a:solidFill>
                  <a:schemeClr val="tx1">
                    <a:lumMod val="75000"/>
                    <a:lumOff val="25000"/>
                  </a:schemeClr>
                </a:solidFill>
                <a:effectLst/>
                <a:uLnTx/>
                <a:uFillTx/>
                <a:latin typeface="+mj-lt"/>
                <a:ea typeface="+mn-ea"/>
                <a:cs typeface="+mn-cs"/>
              </a:rPr>
              <a:t>und Umarmungen</a:t>
            </a:r>
          </a:p>
        </p:txBody>
      </p:sp>
      <p:pic>
        <p:nvPicPr>
          <p:cNvPr id="23" name="Bildplatzhalter 22" descr="Abbildung von zwei Knaben, die sich zur Begrüßung an den Ellbogen berühren (Elbow Bump)">
            <a:extLst>
              <a:ext uri="{FF2B5EF4-FFF2-40B4-BE49-F238E27FC236}">
                <a16:creationId xmlns:a16="http://schemas.microsoft.com/office/drawing/2014/main" id="{327ABB8D-5AFA-4D0C-8395-42E607761429}"/>
              </a:ext>
            </a:extLst>
          </p:cNvPr>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t="-4447" b="-4447"/>
          <a:stretch/>
        </p:blipFill>
        <p:spPr>
          <a:custGeom>
            <a:avLst/>
            <a:gdLst>
              <a:gd name="connsiteX0" fmla="*/ 0 w 6126480"/>
              <a:gd name="connsiteY0" fmla="*/ 0 h 6861062"/>
              <a:gd name="connsiteX1" fmla="*/ 6126480 w 6126480"/>
              <a:gd name="connsiteY1" fmla="*/ 0 h 6861062"/>
              <a:gd name="connsiteX2" fmla="*/ 6126480 w 6126480"/>
              <a:gd name="connsiteY2" fmla="*/ 6861062 h 6861062"/>
              <a:gd name="connsiteX3" fmla="*/ 0 w 6126480"/>
              <a:gd name="connsiteY3" fmla="*/ 6861062 h 6861062"/>
            </a:gdLst>
            <a:ahLst/>
            <a:cxnLst>
              <a:cxn ang="0">
                <a:pos x="connsiteX0" y="connsiteY0"/>
              </a:cxn>
              <a:cxn ang="0">
                <a:pos x="connsiteX1" y="connsiteY1"/>
              </a:cxn>
              <a:cxn ang="0">
                <a:pos x="connsiteX2" y="connsiteY2"/>
              </a:cxn>
              <a:cxn ang="0">
                <a:pos x="connsiteX3" y="connsiteY3"/>
              </a:cxn>
            </a:cxnLst>
            <a:rect l="l" t="t" r="r" b="b"/>
            <a:pathLst>
              <a:path w="6126480" h="6861062">
                <a:moveTo>
                  <a:pt x="0" y="0"/>
                </a:moveTo>
                <a:lnTo>
                  <a:pt x="6126480" y="0"/>
                </a:lnTo>
                <a:lnTo>
                  <a:pt x="6126480" y="6861062"/>
                </a:lnTo>
                <a:lnTo>
                  <a:pt x="0" y="6861062"/>
                </a:lnTo>
                <a:close/>
              </a:path>
            </a:pathLst>
          </a:custGeom>
        </p:spPr>
      </p:pic>
    </p:spTree>
    <p:extLst>
      <p:ext uri="{BB962C8B-B14F-4D97-AF65-F5344CB8AC3E}">
        <p14:creationId xmlns:p14="http://schemas.microsoft.com/office/powerpoint/2010/main" val="1830884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8CC75D-4F8E-4B06-8E46-DBBEA1786DCA}"/>
              </a:ext>
            </a:extLst>
          </p:cNvPr>
          <p:cNvSpPr>
            <a:spLocks noGrp="1"/>
          </p:cNvSpPr>
          <p:nvPr>
            <p:ph type="title"/>
          </p:nvPr>
        </p:nvSpPr>
        <p:spPr>
          <a:xfrm>
            <a:off x="437029" y="456579"/>
            <a:ext cx="7073153" cy="7221692"/>
          </a:xfrm>
        </p:spPr>
        <p:txBody>
          <a:bodyPr wrap="none" numCol="1" anchor="t">
            <a:noAutofit/>
          </a:bodyPr>
          <a:lstStyle/>
          <a:p>
            <a:pPr>
              <a:lnSpc>
                <a:spcPct val="150000"/>
              </a:lnSpc>
            </a:pPr>
            <a:r>
              <a:rPr lang="de-DE" sz="1600" dirty="0">
                <a:latin typeface="BillyBecker" panose="02000503070000020004" pitchFamily="2" charset="0"/>
              </a:rPr>
              <a:t>DEUTSCHE WASSERBALL MEISTERSCHAFT MASTERS 2021</a:t>
            </a:r>
            <a:br>
              <a:rPr lang="de-DE" sz="1600" dirty="0">
                <a:latin typeface="BillyBecker" panose="02000503070000020004" pitchFamily="2" charset="0"/>
              </a:rPr>
            </a:br>
            <a:r>
              <a:rPr lang="de-DE" sz="1400" dirty="0">
                <a:latin typeface="BillyBecker" panose="02000503070000020004" pitchFamily="2" charset="0"/>
              </a:rPr>
              <a:t>Letztendlich noch meine Regeln um die Regeln durch zu setzten.</a:t>
            </a:r>
            <a:br>
              <a:rPr lang="de-DE" sz="1400" dirty="0">
                <a:latin typeface="BillyBecker" panose="02000503070000020004" pitchFamily="2" charset="0"/>
              </a:rPr>
            </a:br>
            <a:r>
              <a:rPr lang="de-DE" sz="1400" i="1" dirty="0">
                <a:latin typeface="BillyBecker" panose="02000503070000020004" pitchFamily="2" charset="0"/>
              </a:rPr>
              <a:t>So gut man es auch macht, ein Restrisiko bleibt!</a:t>
            </a:r>
            <a:br>
              <a:rPr lang="de-DE" sz="1400" i="1" dirty="0">
                <a:latin typeface="BillyBecker" panose="02000503070000020004" pitchFamily="2" charset="0"/>
              </a:rPr>
            </a:br>
            <a:r>
              <a:rPr lang="de-DE" sz="1400" dirty="0">
                <a:latin typeface="BillyBecker" panose="02000503070000020004" pitchFamily="2" charset="0"/>
              </a:rPr>
              <a:t>Allen sind die Regeln bekannt und trotzdem macht es Sinn</a:t>
            </a:r>
            <a:br>
              <a:rPr lang="de-DE" sz="1400" dirty="0">
                <a:latin typeface="BillyBecker" panose="02000503070000020004" pitchFamily="2" charset="0"/>
              </a:rPr>
            </a:br>
            <a:r>
              <a:rPr lang="de-DE" sz="1400" dirty="0">
                <a:latin typeface="BillyBecker" panose="02000503070000020004" pitchFamily="2" charset="0"/>
              </a:rPr>
              <a:t>die aktuellen Regeln immer wieder mal zusammenzufassen.,</a:t>
            </a:r>
            <a:br>
              <a:rPr lang="de-DE" sz="1400" dirty="0">
                <a:latin typeface="BillyBecker" panose="02000503070000020004" pitchFamily="2" charset="0"/>
              </a:rPr>
            </a:br>
            <a:r>
              <a:rPr lang="de-DE" sz="1400" dirty="0">
                <a:latin typeface="BillyBecker" panose="02000503070000020004" pitchFamily="2" charset="0"/>
              </a:rPr>
              <a:t>Es gibt allen beteiligten eine weitere Sicherheit</a:t>
            </a:r>
            <a:br>
              <a:rPr lang="de-DE" sz="1400" dirty="0">
                <a:latin typeface="BillyBecker" panose="02000503070000020004" pitchFamily="2" charset="0"/>
              </a:rPr>
            </a:br>
            <a:r>
              <a:rPr lang="de-DE" sz="1400" dirty="0">
                <a:latin typeface="BillyBecker" panose="02000503070000020004" pitchFamily="2" charset="0"/>
              </a:rPr>
              <a:t>das sie mit dem </a:t>
            </a:r>
            <a:r>
              <a:rPr lang="de-DE" sz="1400" dirty="0" err="1">
                <a:latin typeface="BillyBecker" panose="02000503070000020004" pitchFamily="2" charset="0"/>
              </a:rPr>
              <a:t>Coronaproblem</a:t>
            </a:r>
            <a:r>
              <a:rPr lang="de-DE" sz="1400" dirty="0">
                <a:latin typeface="BillyBecker" panose="02000503070000020004" pitchFamily="2" charset="0"/>
              </a:rPr>
              <a:t> nicht allein sind.</a:t>
            </a:r>
            <a:br>
              <a:rPr lang="de-DE" sz="1400" dirty="0">
                <a:latin typeface="BillyBecker" panose="02000503070000020004" pitchFamily="2" charset="0"/>
              </a:rPr>
            </a:br>
            <a:r>
              <a:rPr lang="de-DE" sz="1400" dirty="0">
                <a:latin typeface="BillyBecker" panose="02000503070000020004" pitchFamily="2" charset="0"/>
              </a:rPr>
              <a:t>Am 15 Juni war es dann so weit, bis zu 30 Personen durften wieder</a:t>
            </a:r>
            <a:br>
              <a:rPr lang="de-DE" sz="1400" dirty="0">
                <a:latin typeface="BillyBecker" panose="02000503070000020004" pitchFamily="2" charset="0"/>
              </a:rPr>
            </a:br>
            <a:r>
              <a:rPr lang="de-DE" sz="1400" dirty="0">
                <a:latin typeface="BillyBecker" panose="02000503070000020004" pitchFamily="2" charset="0"/>
              </a:rPr>
              <a:t>im freien ins Wasser.</a:t>
            </a:r>
            <a:br>
              <a:rPr lang="de-DE" sz="1400" dirty="0">
                <a:latin typeface="BillyBecker" panose="02000503070000020004" pitchFamily="2" charset="0"/>
              </a:rPr>
            </a:br>
            <a:r>
              <a:rPr lang="de-DE" sz="1400" dirty="0">
                <a:latin typeface="BillyBecker" panose="02000503070000020004" pitchFamily="2" charset="0"/>
              </a:rPr>
              <a:t>Hier einmal die Zusammenfassung der REGELN der WPMD</a:t>
            </a:r>
            <a:br>
              <a:rPr lang="de-DE" sz="1400" dirty="0">
                <a:latin typeface="BillyBecker" panose="02000503070000020004" pitchFamily="2" charset="0"/>
              </a:rPr>
            </a:br>
            <a:br>
              <a:rPr lang="de-DE" sz="1400" dirty="0">
                <a:latin typeface="BillyBecker" panose="02000503070000020004" pitchFamily="2" charset="0"/>
              </a:rPr>
            </a:br>
            <a:r>
              <a:rPr lang="de-DE" sz="1400" dirty="0">
                <a:latin typeface="BillyBecker" panose="02000503070000020004" pitchFamily="2" charset="0"/>
              </a:rPr>
              <a:t>Liebe Wasserballerinnen, Wasserballer und Schiedsrichter,</a:t>
            </a:r>
            <a:br>
              <a:rPr lang="de-DE" sz="1400" dirty="0">
                <a:latin typeface="BillyBecker" panose="02000503070000020004" pitchFamily="2" charset="0"/>
              </a:rPr>
            </a:br>
            <a:br>
              <a:rPr lang="de-DE" sz="1400" dirty="0">
                <a:latin typeface="BillyBecker" panose="02000503070000020004" pitchFamily="2" charset="0"/>
              </a:rPr>
            </a:br>
            <a:r>
              <a:rPr lang="de-DE" sz="1400" dirty="0">
                <a:latin typeface="BillyBecker" panose="02000503070000020004" pitchFamily="2" charset="0"/>
              </a:rPr>
              <a:t>es ist soweit bis zu 30 Personen dürfen im freien wieder Wasserball spielen.</a:t>
            </a:r>
            <a:br>
              <a:rPr lang="de-DE" sz="1400" dirty="0">
                <a:latin typeface="BillyBecker" panose="02000503070000020004" pitchFamily="2" charset="0"/>
              </a:rPr>
            </a:br>
            <a:r>
              <a:rPr lang="de-DE" sz="1400" dirty="0">
                <a:latin typeface="BillyBecker" panose="02000503070000020004" pitchFamily="2" charset="0"/>
              </a:rPr>
              <a:t>Im ASCD sind Hinweisschilder aufgestellt um den Hygienevorschriften gerecht zu werden.</a:t>
            </a:r>
            <a:br>
              <a:rPr lang="de-DE" sz="1400" dirty="0">
                <a:latin typeface="BillyBecker" panose="02000503070000020004" pitchFamily="2" charset="0"/>
              </a:rPr>
            </a:br>
            <a:r>
              <a:rPr lang="de-DE" sz="1400" dirty="0">
                <a:latin typeface="BillyBecker" panose="02000503070000020004" pitchFamily="2" charset="0"/>
              </a:rPr>
              <a:t>Bitte die Torwache schützen in dem Ihr am Eingang eine Maske tragt,</a:t>
            </a:r>
            <a:br>
              <a:rPr lang="de-DE" sz="1400" dirty="0">
                <a:latin typeface="BillyBecker" panose="02000503070000020004" pitchFamily="2" charset="0"/>
              </a:rPr>
            </a:br>
            <a:r>
              <a:rPr lang="de-DE" sz="1400" dirty="0">
                <a:latin typeface="BillyBecker" panose="02000503070000020004" pitchFamily="2" charset="0"/>
              </a:rPr>
              <a:t>sonst sind wir auf dem Gelände ohne Maske unterwegs, in besonderen Fällen </a:t>
            </a:r>
            <a:br>
              <a:rPr lang="de-DE" sz="1400" dirty="0">
                <a:latin typeface="BillyBecker" panose="02000503070000020004" pitchFamily="2" charset="0"/>
              </a:rPr>
            </a:br>
            <a:r>
              <a:rPr lang="de-DE" sz="1400" dirty="0">
                <a:latin typeface="BillyBecker" panose="02000503070000020004" pitchFamily="2" charset="0"/>
              </a:rPr>
              <a:t>achtet bitte auf die Hinweisschilder.</a:t>
            </a:r>
            <a:br>
              <a:rPr lang="de-DE" sz="1400" dirty="0">
                <a:latin typeface="BillyBecker" panose="02000503070000020004" pitchFamily="2" charset="0"/>
              </a:rPr>
            </a:br>
            <a:r>
              <a:rPr lang="de-DE" sz="1400" dirty="0">
                <a:latin typeface="BillyBecker" panose="02000503070000020004" pitchFamily="2" charset="0"/>
              </a:rPr>
              <a:t>(Umkleide, Dusche, Toilette)</a:t>
            </a:r>
            <a:br>
              <a:rPr lang="de-DE" sz="1400" dirty="0">
                <a:latin typeface="BillyBecker" panose="02000503070000020004" pitchFamily="2" charset="0"/>
              </a:rPr>
            </a:br>
            <a:r>
              <a:rPr lang="de-DE" sz="1400" dirty="0">
                <a:latin typeface="BillyBecker" panose="02000503070000020004" pitchFamily="2" charset="0"/>
              </a:rPr>
              <a:t>Bitte auf die üblichen Begrüßungsrituale verzichten</a:t>
            </a:r>
            <a:br>
              <a:rPr lang="de-DE" sz="1400" dirty="0">
                <a:latin typeface="BillyBecker" panose="02000503070000020004" pitchFamily="2" charset="0"/>
              </a:rPr>
            </a:br>
            <a:r>
              <a:rPr lang="de-DE" sz="1400" dirty="0">
                <a:latin typeface="BillyBecker" panose="02000503070000020004" pitchFamily="2" charset="0"/>
              </a:rPr>
              <a:t>Ich werde eine Liste mit allen Namen führen, die an unserem Training teilgenommen</a:t>
            </a:r>
            <a:br>
              <a:rPr lang="de-DE" sz="1400" dirty="0">
                <a:latin typeface="BillyBecker" panose="02000503070000020004" pitchFamily="2" charset="0"/>
              </a:rPr>
            </a:br>
            <a:r>
              <a:rPr lang="de-DE" sz="1400" dirty="0">
                <a:latin typeface="BillyBecker" panose="02000503070000020004" pitchFamily="2" charset="0"/>
              </a:rPr>
              <a:t>haben und ausschließlich nur auf Anordnung des Gesundheitsamtes weiterleiten!</a:t>
            </a:r>
            <a:br>
              <a:rPr lang="de-DE" sz="1400" dirty="0">
                <a:latin typeface="BillyBecker" panose="02000503070000020004" pitchFamily="2" charset="0"/>
              </a:rPr>
            </a:br>
            <a:endParaRPr lang="de-DE" sz="1400" dirty="0">
              <a:latin typeface="BillyBecker" panose="02000503070000020004" pitchFamily="2" charset="0"/>
            </a:endParaRPr>
          </a:p>
        </p:txBody>
      </p:sp>
      <p:pic>
        <p:nvPicPr>
          <p:cNvPr id="5" name="Bildplatzhalter 4">
            <a:extLst>
              <a:ext uri="{FF2B5EF4-FFF2-40B4-BE49-F238E27FC236}">
                <a16:creationId xmlns:a16="http://schemas.microsoft.com/office/drawing/2014/main" id="{B9B240C9-D0C2-41F5-A5C0-9BFCFE49AF09}"/>
              </a:ext>
            </a:extLst>
          </p:cNvPr>
          <p:cNvPicPr>
            <a:picLocks noGrp="1" noChangeAspect="1"/>
          </p:cNvPicPr>
          <p:nvPr>
            <p:ph type="pic" sz="quarter" idx="14"/>
          </p:nvPr>
        </p:nvPicPr>
        <p:blipFill>
          <a:blip r:embed="rId2"/>
          <a:srcRect t="455" b="455"/>
          <a:stretch>
            <a:fillRect/>
          </a:stretch>
        </p:blipFill>
        <p:spPr>
          <a:xfrm>
            <a:off x="7167489" y="1"/>
            <a:ext cx="2890909" cy="2890909"/>
          </a:xfrm>
        </p:spPr>
      </p:pic>
    </p:spTree>
    <p:extLst>
      <p:ext uri="{BB962C8B-B14F-4D97-AF65-F5344CB8AC3E}">
        <p14:creationId xmlns:p14="http://schemas.microsoft.com/office/powerpoint/2010/main" val="1783941972"/>
      </p:ext>
    </p:extLst>
  </p:cSld>
  <p:clrMapOvr>
    <a:masterClrMapping/>
  </p:clrMapOvr>
  <mc:AlternateContent xmlns:mc="http://schemas.openxmlformats.org/markup-compatibility/2006">
    <mc:Choice xmlns:p14="http://schemas.microsoft.com/office/powerpoint/2010/main" Requires="p14">
      <p:transition spd="slow" p14:dur="2000" advTm="35790"/>
    </mc:Choice>
    <mc:Fallback>
      <p:transition spd="slow" advTm="3579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8CC75D-4F8E-4B06-8E46-DBBEA1786DCA}"/>
              </a:ext>
            </a:extLst>
          </p:cNvPr>
          <p:cNvSpPr>
            <a:spLocks noGrp="1"/>
          </p:cNvSpPr>
          <p:nvPr>
            <p:ph type="title"/>
          </p:nvPr>
        </p:nvSpPr>
        <p:spPr>
          <a:xfrm>
            <a:off x="437029" y="456579"/>
            <a:ext cx="7073153" cy="7221692"/>
          </a:xfrm>
        </p:spPr>
        <p:txBody>
          <a:bodyPr wrap="none" numCol="1" anchor="t">
            <a:noAutofit/>
          </a:bodyPr>
          <a:lstStyle/>
          <a:p>
            <a:pPr>
              <a:lnSpc>
                <a:spcPct val="150000"/>
              </a:lnSpc>
            </a:pPr>
            <a:r>
              <a:rPr lang="de-DE" sz="1600" dirty="0">
                <a:latin typeface="BillyBecker" panose="02000503070000020004" pitchFamily="2" charset="0"/>
              </a:rPr>
              <a:t>DEUTSCHE WASSERBALL MEISTERSCHAFT MASTERS 2021</a:t>
            </a:r>
            <a:br>
              <a:rPr lang="de-DE" sz="1600" dirty="0">
                <a:latin typeface="BillyBecker" panose="02000503070000020004" pitchFamily="2" charset="0"/>
              </a:rPr>
            </a:br>
            <a:r>
              <a:rPr lang="de-DE" sz="1600" dirty="0">
                <a:latin typeface="BillyBecker" panose="02000503070000020004" pitchFamily="2" charset="0"/>
              </a:rPr>
              <a:t>Einigen ist ja bekannt das die </a:t>
            </a:r>
            <a:r>
              <a:rPr lang="de-DE" sz="1600" dirty="0" err="1">
                <a:latin typeface="BillyBecker" panose="02000503070000020004" pitchFamily="2" charset="0"/>
              </a:rPr>
              <a:t>WasserballerIn</a:t>
            </a:r>
            <a:r>
              <a:rPr lang="de-DE" sz="1600" dirty="0">
                <a:latin typeface="BillyBecker" panose="02000503070000020004" pitchFamily="2" charset="0"/>
              </a:rPr>
              <a:t> jeden Dienstag zum</a:t>
            </a:r>
            <a:br>
              <a:rPr lang="de-DE" sz="1600" dirty="0">
                <a:latin typeface="BillyBecker" panose="02000503070000020004" pitchFamily="2" charset="0"/>
              </a:rPr>
            </a:br>
            <a:r>
              <a:rPr lang="de-DE" sz="1600" dirty="0">
                <a:latin typeface="BillyBecker" panose="02000503070000020004" pitchFamily="2" charset="0"/>
              </a:rPr>
              <a:t>                         eingeladen werden.</a:t>
            </a:r>
            <a:br>
              <a:rPr lang="de-DE" sz="1600" dirty="0">
                <a:latin typeface="BillyBecker" panose="02000503070000020004" pitchFamily="2" charset="0"/>
              </a:rPr>
            </a:br>
            <a:r>
              <a:rPr lang="de-DE" sz="1600" dirty="0">
                <a:latin typeface="BillyBecker" panose="02000503070000020004" pitchFamily="2" charset="0"/>
              </a:rPr>
              <a:t>                         Spielwillige melden Sich über </a:t>
            </a:r>
            <a:r>
              <a:rPr lang="de-DE" sz="1600" dirty="0" err="1">
                <a:latin typeface="BillyBecker" panose="02000503070000020004" pitchFamily="2" charset="0"/>
              </a:rPr>
              <a:t>e-mail</a:t>
            </a:r>
            <a:r>
              <a:rPr lang="de-DE" sz="1600" dirty="0">
                <a:latin typeface="BillyBecker" panose="02000503070000020004" pitchFamily="2" charset="0"/>
              </a:rPr>
              <a:t> zum Training</a:t>
            </a:r>
            <a:br>
              <a:rPr lang="de-DE" sz="1600" dirty="0">
                <a:latin typeface="BillyBecker" panose="02000503070000020004" pitchFamily="2" charset="0"/>
              </a:rPr>
            </a:br>
            <a:r>
              <a:rPr lang="de-DE" sz="1600" dirty="0">
                <a:latin typeface="BillyBecker" panose="02000503070000020004" pitchFamily="2" charset="0"/>
              </a:rPr>
              <a:t>                         für den Tag an. Die Spielerliste wird auf der</a:t>
            </a:r>
            <a:br>
              <a:rPr lang="de-DE" sz="1600" dirty="0">
                <a:latin typeface="BillyBecker" panose="02000503070000020004" pitchFamily="2" charset="0"/>
              </a:rPr>
            </a:br>
            <a:r>
              <a:rPr lang="de-DE" sz="1600" dirty="0">
                <a:latin typeface="BillyBecker" panose="02000503070000020004" pitchFamily="2" charset="0"/>
              </a:rPr>
              <a:t>                         http://www.waterpolomasters.de/tu-es-day/ </a:t>
            </a:r>
            <a:br>
              <a:rPr lang="de-DE" sz="1600" dirty="0">
                <a:latin typeface="BillyBecker" panose="02000503070000020004" pitchFamily="2" charset="0"/>
              </a:rPr>
            </a:br>
            <a:r>
              <a:rPr lang="de-DE" sz="1600" dirty="0">
                <a:latin typeface="BillyBecker" panose="02000503070000020004" pitchFamily="2" charset="0"/>
              </a:rPr>
              <a:t>geführt Besonderheit seit Corona</a:t>
            </a:r>
            <a:br>
              <a:rPr lang="de-DE" sz="1600" dirty="0">
                <a:latin typeface="BillyBecker" panose="02000503070000020004" pitchFamily="2" charset="0"/>
              </a:rPr>
            </a:br>
            <a:r>
              <a:rPr lang="de-DE" sz="1600" b="0" i="0" dirty="0">
                <a:solidFill>
                  <a:srgbClr val="FF0000"/>
                </a:solidFill>
                <a:effectLst/>
                <a:latin typeface="Bree Serif"/>
              </a:rPr>
              <a:t>ACHTUNG CORONAREGEL </a:t>
            </a:r>
            <a:br>
              <a:rPr lang="de-DE" sz="1600" dirty="0">
                <a:solidFill>
                  <a:srgbClr val="FF0000"/>
                </a:solidFill>
              </a:rPr>
            </a:br>
            <a:r>
              <a:rPr lang="de-DE" sz="1600" b="0" i="0" dirty="0">
                <a:solidFill>
                  <a:srgbClr val="FF0000"/>
                </a:solidFill>
                <a:effectLst/>
                <a:latin typeface="Bree Serif"/>
              </a:rPr>
              <a:t>NUR IN DER TABELLE AUFGEFÜHRTE</a:t>
            </a:r>
            <a:br>
              <a:rPr lang="de-DE" sz="1600" dirty="0">
                <a:solidFill>
                  <a:srgbClr val="FF0000"/>
                </a:solidFill>
              </a:rPr>
            </a:br>
            <a:r>
              <a:rPr lang="de-DE" sz="1600" b="0" i="0" dirty="0">
                <a:solidFill>
                  <a:srgbClr val="FF0000"/>
                </a:solidFill>
                <a:effectLst/>
                <a:latin typeface="Bree Serif"/>
              </a:rPr>
              <a:t>SPIELER KÖNNEN UND MÜSSEN SICH ZUM TRAINING ANMELDEN</a:t>
            </a:r>
            <a:br>
              <a:rPr lang="de-DE" sz="1600" b="0" i="0" dirty="0">
                <a:solidFill>
                  <a:srgbClr val="FF0000"/>
                </a:solidFill>
                <a:effectLst/>
                <a:latin typeface="Bree Serif"/>
              </a:rPr>
            </a:br>
            <a:r>
              <a:rPr lang="de-DE" sz="1600" dirty="0">
                <a:latin typeface="BillyBecker" panose="02000503070000020004" pitchFamily="2" charset="0"/>
              </a:rPr>
              <a:t>Das wurde erforderlich weil plötzlich ganz Deutschland auf Trainingsentzug war.</a:t>
            </a:r>
            <a:br>
              <a:rPr lang="de-DE" sz="1600" dirty="0">
                <a:latin typeface="BillyBecker" panose="02000503070000020004" pitchFamily="2" charset="0"/>
              </a:rPr>
            </a:br>
            <a:r>
              <a:rPr lang="de-DE" sz="1600" dirty="0">
                <a:latin typeface="BillyBecker" panose="02000503070000020004" pitchFamily="2" charset="0"/>
              </a:rPr>
              <a:t>Alle Spieler die am Training teilnehmen sind in meiner Dienstagsliste notiert</a:t>
            </a:r>
            <a:br>
              <a:rPr lang="de-DE" sz="1600" dirty="0">
                <a:latin typeface="BillyBecker" panose="02000503070000020004" pitchFamily="2" charset="0"/>
              </a:rPr>
            </a:br>
            <a:r>
              <a:rPr lang="de-DE" sz="1600" dirty="0">
                <a:latin typeface="BillyBecker" panose="02000503070000020004" pitchFamily="2" charset="0"/>
              </a:rPr>
              <a:t>und geprüft. Nichtregistrierte Spieler dürfen nicht ins Wasser.</a:t>
            </a:r>
            <a:br>
              <a:rPr lang="de-DE" sz="1600" dirty="0">
                <a:latin typeface="BillyBecker" panose="02000503070000020004" pitchFamily="2" charset="0"/>
              </a:rPr>
            </a:br>
            <a:br>
              <a:rPr lang="de-DE" sz="1600" dirty="0">
                <a:latin typeface="BillyBecker" panose="02000503070000020004" pitchFamily="2" charset="0"/>
              </a:rPr>
            </a:br>
            <a:r>
              <a:rPr lang="de-DE" sz="1600" dirty="0">
                <a:latin typeface="BillyBecker" panose="02000503070000020004" pitchFamily="2" charset="0"/>
              </a:rPr>
              <a:t>Fazit: </a:t>
            </a:r>
            <a:br>
              <a:rPr lang="de-DE" sz="1600" dirty="0">
                <a:latin typeface="BillyBecker" panose="02000503070000020004" pitchFamily="2" charset="0"/>
              </a:rPr>
            </a:br>
            <a:r>
              <a:rPr lang="de-DE" sz="1600" dirty="0">
                <a:latin typeface="BillyBecker" panose="02000503070000020004" pitchFamily="2" charset="0"/>
              </a:rPr>
              <a:t>Wir sind bis jetzt gut gefahren mit unseren Regeln, unsere Sportler</a:t>
            </a:r>
            <a:br>
              <a:rPr lang="de-DE" sz="1600" dirty="0">
                <a:latin typeface="BillyBecker" panose="02000503070000020004" pitchFamily="2" charset="0"/>
              </a:rPr>
            </a:br>
            <a:r>
              <a:rPr lang="de-DE" sz="1600" dirty="0">
                <a:latin typeface="BillyBecker" panose="02000503070000020004" pitchFamily="2" charset="0"/>
              </a:rPr>
              <a:t>halten sich aber auch sehr vorbildlich daran.</a:t>
            </a:r>
            <a:br>
              <a:rPr lang="de-DE" sz="1600" dirty="0">
                <a:latin typeface="BillyBecker" panose="02000503070000020004" pitchFamily="2" charset="0"/>
              </a:rPr>
            </a:br>
            <a:r>
              <a:rPr lang="de-DE" sz="1600" dirty="0">
                <a:latin typeface="BillyBecker" panose="02000503070000020004" pitchFamily="2" charset="0"/>
              </a:rPr>
              <a:t>Der kleinste Verdacht auf Unwohlsein selber oder Familie bedeutet zu Hause bleiben.</a:t>
            </a:r>
            <a:br>
              <a:rPr lang="de-DE" sz="1600" dirty="0">
                <a:latin typeface="BillyBecker" panose="02000503070000020004" pitchFamily="2" charset="0"/>
              </a:rPr>
            </a:br>
            <a:br>
              <a:rPr lang="de-DE" sz="1600" dirty="0">
                <a:latin typeface="BillyBecker" panose="02000503070000020004" pitchFamily="2" charset="0"/>
              </a:rPr>
            </a:br>
            <a:br>
              <a:rPr lang="de-DE" sz="1600" dirty="0">
                <a:latin typeface="BillyBecker" panose="02000503070000020004" pitchFamily="2" charset="0"/>
              </a:rPr>
            </a:br>
            <a:br>
              <a:rPr lang="de-DE" sz="1600" dirty="0">
                <a:latin typeface="BillyBecker" panose="02000503070000020004" pitchFamily="2" charset="0"/>
              </a:rPr>
            </a:br>
            <a:br>
              <a:rPr lang="de-DE" sz="1600" dirty="0">
                <a:latin typeface="BillyBecker" panose="02000503070000020004" pitchFamily="2" charset="0"/>
              </a:rPr>
            </a:br>
            <a:endParaRPr lang="de-DE" sz="1600" dirty="0">
              <a:latin typeface="BillyBecker" panose="02000503070000020004" pitchFamily="2" charset="0"/>
            </a:endParaRPr>
          </a:p>
        </p:txBody>
      </p:sp>
      <p:pic>
        <p:nvPicPr>
          <p:cNvPr id="5" name="Bildplatzhalter 4">
            <a:extLst>
              <a:ext uri="{FF2B5EF4-FFF2-40B4-BE49-F238E27FC236}">
                <a16:creationId xmlns:a16="http://schemas.microsoft.com/office/drawing/2014/main" id="{B9B240C9-D0C2-41F5-A5C0-9BFCFE49AF09}"/>
              </a:ext>
            </a:extLst>
          </p:cNvPr>
          <p:cNvPicPr>
            <a:picLocks noGrp="1" noChangeAspect="1"/>
          </p:cNvPicPr>
          <p:nvPr>
            <p:ph type="pic" sz="quarter" idx="14"/>
          </p:nvPr>
        </p:nvPicPr>
        <p:blipFill>
          <a:blip r:embed="rId2"/>
          <a:srcRect t="455" b="455"/>
          <a:stretch>
            <a:fillRect/>
          </a:stretch>
        </p:blipFill>
        <p:spPr>
          <a:xfrm>
            <a:off x="7167489" y="1"/>
            <a:ext cx="2890909" cy="2890909"/>
          </a:xfrm>
        </p:spPr>
      </p:pic>
      <p:pic>
        <p:nvPicPr>
          <p:cNvPr id="7" name="Picture 2">
            <a:extLst>
              <a:ext uri="{FF2B5EF4-FFF2-40B4-BE49-F238E27FC236}">
                <a16:creationId xmlns:a16="http://schemas.microsoft.com/office/drawing/2014/main" id="{55237384-B0DA-489C-A45D-AFA2AF3F8F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095" y="1262406"/>
            <a:ext cx="1455854" cy="1245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8167997"/>
      </p:ext>
    </p:extLst>
  </p:cSld>
  <p:clrMapOvr>
    <a:masterClrMapping/>
  </p:clrMapOvr>
  <mc:AlternateContent xmlns:mc="http://schemas.openxmlformats.org/markup-compatibility/2006">
    <mc:Choice xmlns:p14="http://schemas.microsoft.com/office/powerpoint/2010/main" Requires="p14">
      <p:transition spd="slow" p14:dur="2000" advTm="27750"/>
    </mc:Choice>
    <mc:Fallback>
      <p:transition spd="slow" advTm="2775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8CC75D-4F8E-4B06-8E46-DBBEA1786DCA}"/>
              </a:ext>
            </a:extLst>
          </p:cNvPr>
          <p:cNvSpPr>
            <a:spLocks noGrp="1"/>
          </p:cNvSpPr>
          <p:nvPr>
            <p:ph type="title"/>
          </p:nvPr>
        </p:nvSpPr>
        <p:spPr>
          <a:xfrm>
            <a:off x="114295" y="456579"/>
            <a:ext cx="7073153" cy="7221692"/>
          </a:xfrm>
        </p:spPr>
        <p:txBody>
          <a:bodyPr wrap="none" numCol="1" anchor="t">
            <a:noAutofit/>
          </a:bodyPr>
          <a:lstStyle/>
          <a:p>
            <a:pPr>
              <a:lnSpc>
                <a:spcPct val="150000"/>
              </a:lnSpc>
            </a:pPr>
            <a:r>
              <a:rPr lang="de-DE" sz="1600" dirty="0">
                <a:latin typeface="BillyBecker" panose="02000503070000020004" pitchFamily="2" charset="0"/>
              </a:rPr>
              <a:t>DEUTSCHE WASSERBALL MEISTERSCHAFT MASTERS 2021</a:t>
            </a:r>
            <a:br>
              <a:rPr lang="de-DE" sz="1600" dirty="0">
                <a:latin typeface="BillyBecker" panose="02000503070000020004" pitchFamily="2" charset="0"/>
              </a:rPr>
            </a:br>
            <a:br>
              <a:rPr lang="de-DE" sz="1600" b="0" i="0" dirty="0">
                <a:solidFill>
                  <a:srgbClr val="FF0000"/>
                </a:solidFill>
                <a:effectLst/>
                <a:latin typeface="Bree Serif"/>
              </a:rPr>
            </a:br>
            <a:r>
              <a:rPr lang="de-DE" sz="1600" dirty="0">
                <a:latin typeface="BillyBecker" panose="02000503070000020004" pitchFamily="2" charset="0"/>
              </a:rPr>
              <a:t>Alle diese Maßnahmen sind sicherlich auch auf ein Turnier anwendbar.</a:t>
            </a:r>
            <a:br>
              <a:rPr lang="de-DE" sz="1600" dirty="0">
                <a:latin typeface="BillyBecker" panose="02000503070000020004" pitchFamily="2" charset="0"/>
              </a:rPr>
            </a:br>
            <a:r>
              <a:rPr lang="de-DE" sz="1600" dirty="0">
                <a:latin typeface="BillyBecker" panose="02000503070000020004" pitchFamily="2" charset="0"/>
              </a:rPr>
              <a:t>In Duisburg prüfe ich die Vorschriften fast täglich</a:t>
            </a:r>
            <a:br>
              <a:rPr lang="de-DE" sz="1600" dirty="0">
                <a:latin typeface="BillyBecker" panose="02000503070000020004" pitchFamily="2" charset="0"/>
              </a:rPr>
            </a:br>
            <a:r>
              <a:rPr lang="de-DE" sz="1600" dirty="0">
                <a:latin typeface="BillyBecker" panose="02000503070000020004" pitchFamily="2" charset="0"/>
              </a:rPr>
              <a:t>bin aber in der Lage das Training kurz vorher noch abzusagen.</a:t>
            </a:r>
            <a:br>
              <a:rPr lang="de-DE" sz="1600" dirty="0">
                <a:latin typeface="BillyBecker" panose="02000503070000020004" pitchFamily="2" charset="0"/>
              </a:rPr>
            </a:br>
            <a:r>
              <a:rPr lang="de-DE" sz="1600" dirty="0">
                <a:latin typeface="BillyBecker" panose="02000503070000020004" pitchFamily="2" charset="0"/>
              </a:rPr>
              <a:t>Und über die Landesgrenzen hinaus wird es immer aufwendiger werden</a:t>
            </a:r>
            <a:br>
              <a:rPr lang="de-DE" sz="1600" dirty="0">
                <a:latin typeface="BillyBecker" panose="02000503070000020004" pitchFamily="2" charset="0"/>
              </a:rPr>
            </a:br>
            <a:r>
              <a:rPr lang="de-DE" sz="1600" dirty="0">
                <a:latin typeface="BillyBecker" panose="02000503070000020004" pitchFamily="2" charset="0"/>
              </a:rPr>
              <a:t>mit kurzfristiger Absage des Turniers muss immer gerechnet werden.</a:t>
            </a:r>
            <a:br>
              <a:rPr lang="de-DE" sz="1600" dirty="0">
                <a:latin typeface="BillyBecker" panose="02000503070000020004" pitchFamily="2" charset="0"/>
              </a:rPr>
            </a:br>
            <a:r>
              <a:rPr lang="de-DE" sz="1600" dirty="0">
                <a:latin typeface="BillyBecker" panose="02000503070000020004" pitchFamily="2" charset="0"/>
              </a:rPr>
              <a:t>Die Arbeit bis dahin ist aber die gleiche. </a:t>
            </a:r>
            <a:br>
              <a:rPr lang="de-DE" sz="1600" dirty="0">
                <a:latin typeface="BillyBecker" panose="02000503070000020004" pitchFamily="2" charset="0"/>
              </a:rPr>
            </a:br>
            <a:r>
              <a:rPr lang="de-DE" sz="1600" dirty="0">
                <a:latin typeface="BillyBecker" panose="02000503070000020004" pitchFamily="2" charset="0"/>
              </a:rPr>
              <a:t>Hier einige Quellen :</a:t>
            </a:r>
            <a:br>
              <a:rPr lang="de-DE" sz="1600" dirty="0">
                <a:latin typeface="BillyBecker" panose="02000503070000020004" pitchFamily="2" charset="0"/>
              </a:rPr>
            </a:br>
            <a:r>
              <a:rPr lang="de-DE" sz="1600" dirty="0">
                <a:latin typeface="BillyBecker" panose="02000503070000020004" pitchFamily="2" charset="0"/>
              </a:rPr>
              <a:t>- </a:t>
            </a:r>
            <a:r>
              <a:rPr lang="de-DE" sz="1600" dirty="0" err="1">
                <a:latin typeface="BillyBecker" panose="02000503070000020004" pitchFamily="2" charset="0"/>
                <a:hlinkClick r:id="rId2"/>
              </a:rPr>
              <a:t>verhaltensregeln</a:t>
            </a:r>
            <a:r>
              <a:rPr lang="de-DE" sz="1600" dirty="0">
                <a:latin typeface="BillyBecker" panose="02000503070000020004" pitchFamily="2" charset="0"/>
                <a:hlinkClick r:id="rId2"/>
              </a:rPr>
              <a:t>-schwimmstadion</a:t>
            </a:r>
            <a:br>
              <a:rPr lang="de-DE" sz="1600" dirty="0">
                <a:latin typeface="BillyBecker" panose="02000503070000020004" pitchFamily="2" charset="0"/>
              </a:rPr>
            </a:br>
            <a:r>
              <a:rPr lang="de-DE" sz="1600" dirty="0">
                <a:latin typeface="BillyBecker" panose="02000503070000020004" pitchFamily="2" charset="0"/>
              </a:rPr>
              <a:t>- </a:t>
            </a:r>
            <a:r>
              <a:rPr lang="de-DE" sz="1600" dirty="0" err="1">
                <a:latin typeface="BillyBecker" panose="02000503070000020004" pitchFamily="2" charset="0"/>
                <a:hlinkClick r:id="rId3"/>
              </a:rPr>
              <a:t>swimpool</a:t>
            </a:r>
            <a:br>
              <a:rPr lang="de-DE" sz="1600" dirty="0">
                <a:latin typeface="BillyBecker" panose="02000503070000020004" pitchFamily="2" charset="0"/>
              </a:rPr>
            </a:br>
            <a:r>
              <a:rPr lang="de-DE" sz="1600" dirty="0">
                <a:latin typeface="BillyBecker" panose="02000503070000020004" pitchFamily="2" charset="0"/>
              </a:rPr>
              <a:t>- </a:t>
            </a:r>
            <a:r>
              <a:rPr lang="de-DE" sz="1600" dirty="0">
                <a:latin typeface="BillyBecker" panose="02000503070000020004" pitchFamily="2" charset="0"/>
                <a:hlinkClick r:id="rId4"/>
              </a:rPr>
              <a:t>LSB</a:t>
            </a:r>
            <a:br>
              <a:rPr lang="de-DE" sz="1600" dirty="0">
                <a:latin typeface="BillyBecker" panose="02000503070000020004" pitchFamily="2" charset="0"/>
              </a:rPr>
            </a:br>
            <a:br>
              <a:rPr lang="de-DE" sz="1600" dirty="0">
                <a:latin typeface="BillyBecker" panose="02000503070000020004" pitchFamily="2" charset="0"/>
              </a:rPr>
            </a:br>
            <a:br>
              <a:rPr lang="de-DE" sz="1600" dirty="0">
                <a:latin typeface="BillyBecker" panose="02000503070000020004" pitchFamily="2" charset="0"/>
              </a:rPr>
            </a:br>
            <a:br>
              <a:rPr lang="de-DE" sz="1600" dirty="0">
                <a:latin typeface="BillyBecker" panose="02000503070000020004" pitchFamily="2" charset="0"/>
              </a:rPr>
            </a:br>
            <a:br>
              <a:rPr lang="de-DE" sz="1600" dirty="0">
                <a:latin typeface="BillyBecker" panose="02000503070000020004" pitchFamily="2" charset="0"/>
              </a:rPr>
            </a:br>
            <a:br>
              <a:rPr lang="de-DE" sz="1600" dirty="0">
                <a:latin typeface="BillyBecker" panose="02000503070000020004" pitchFamily="2" charset="0"/>
              </a:rPr>
            </a:br>
            <a:br>
              <a:rPr lang="de-DE" sz="1600" dirty="0">
                <a:latin typeface="BillyBecker" panose="02000503070000020004" pitchFamily="2" charset="0"/>
              </a:rPr>
            </a:br>
            <a:br>
              <a:rPr lang="de-DE" sz="1600" dirty="0">
                <a:latin typeface="BillyBecker" panose="02000503070000020004" pitchFamily="2" charset="0"/>
              </a:rPr>
            </a:br>
            <a:endParaRPr lang="de-DE" sz="1600" dirty="0">
              <a:latin typeface="BillyBecker" panose="02000503070000020004" pitchFamily="2" charset="0"/>
            </a:endParaRPr>
          </a:p>
        </p:txBody>
      </p:sp>
      <p:pic>
        <p:nvPicPr>
          <p:cNvPr id="5" name="Bildplatzhalter 4">
            <a:extLst>
              <a:ext uri="{FF2B5EF4-FFF2-40B4-BE49-F238E27FC236}">
                <a16:creationId xmlns:a16="http://schemas.microsoft.com/office/drawing/2014/main" id="{B9B240C9-D0C2-41F5-A5C0-9BFCFE49AF09}"/>
              </a:ext>
            </a:extLst>
          </p:cNvPr>
          <p:cNvPicPr>
            <a:picLocks noGrp="1" noChangeAspect="1"/>
          </p:cNvPicPr>
          <p:nvPr>
            <p:ph type="pic" sz="quarter" idx="14"/>
          </p:nvPr>
        </p:nvPicPr>
        <p:blipFill>
          <a:blip r:embed="rId5"/>
          <a:srcRect t="455" b="455"/>
          <a:stretch>
            <a:fillRect/>
          </a:stretch>
        </p:blipFill>
        <p:spPr>
          <a:xfrm>
            <a:off x="7167489" y="1"/>
            <a:ext cx="2890909" cy="2890909"/>
          </a:xfrm>
        </p:spPr>
      </p:pic>
    </p:spTree>
    <p:extLst>
      <p:ext uri="{BB962C8B-B14F-4D97-AF65-F5344CB8AC3E}">
        <p14:creationId xmlns:p14="http://schemas.microsoft.com/office/powerpoint/2010/main" val="3732609598"/>
      </p:ext>
    </p:extLst>
  </p:cSld>
  <p:clrMapOvr>
    <a:masterClrMapping/>
  </p:clrMapOvr>
  <mc:AlternateContent xmlns:mc="http://schemas.openxmlformats.org/markup-compatibility/2006">
    <mc:Choice xmlns:p14="http://schemas.microsoft.com/office/powerpoint/2010/main" Requires="p14">
      <p:transition spd="slow" p14:dur="2000" advTm="13371"/>
    </mc:Choice>
    <mc:Fallback>
      <p:transition spd="slow" advTm="13371"/>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60A6BEB1-F92C-4A73-A5F9-1CB69D90BE97}"/>
              </a:ext>
            </a:extLst>
          </p:cNvPr>
          <p:cNvSpPr>
            <a:spLocks noGrp="1"/>
          </p:cNvSpPr>
          <p:nvPr>
            <p:ph type="title"/>
          </p:nvPr>
        </p:nvSpPr>
        <p:spPr>
          <a:xfrm>
            <a:off x="457200" y="59245"/>
            <a:ext cx="9144000" cy="1433650"/>
          </a:xfrm>
        </p:spPr>
        <p:txBody>
          <a:bodyPr rtlCol="0">
            <a:normAutofit/>
          </a:bodyPr>
          <a:lstStyle/>
          <a:p>
            <a:pPr rtl="0"/>
            <a:r>
              <a:rPr lang="de-DE" sz="3600" b="0" i="0" u="none" strike="noStrike" kern="1200" cap="none" spc="0" normalizeH="0" dirty="0">
                <a:ln>
                  <a:noFill/>
                </a:ln>
                <a:solidFill>
                  <a:schemeClr val="tx1">
                    <a:lumMod val="75000"/>
                    <a:lumOff val="25000"/>
                  </a:schemeClr>
                </a:solidFill>
                <a:effectLst/>
                <a:uLnTx/>
                <a:uFillTx/>
                <a:latin typeface="+mj-lt"/>
                <a:ea typeface="+mn-ea"/>
                <a:cs typeface="+mn-cs"/>
              </a:rPr>
              <a:t>Coronavirus: Tipps für Gesundheit und Sicherheit</a:t>
            </a:r>
            <a:endParaRPr lang="de-DE" dirty="0"/>
          </a:p>
        </p:txBody>
      </p:sp>
      <p:pic>
        <p:nvPicPr>
          <p:cNvPr id="20" name="Bildplatzhalter 19" descr="Abbildung Händewaschen">
            <a:extLst>
              <a:ext uri="{FF2B5EF4-FFF2-40B4-BE49-F238E27FC236}">
                <a16:creationId xmlns:a16="http://schemas.microsoft.com/office/drawing/2014/main" id="{70662EA7-CEC1-4826-A749-C56A29BF2857}"/>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a:stretch>
            <a:fillRect/>
          </a:stretch>
        </p:blipFill>
        <p:spPr/>
      </p:pic>
      <p:sp>
        <p:nvSpPr>
          <p:cNvPr id="7" name="Textplatzhalter 6">
            <a:extLst>
              <a:ext uri="{FF2B5EF4-FFF2-40B4-BE49-F238E27FC236}">
                <a16:creationId xmlns:a16="http://schemas.microsoft.com/office/drawing/2014/main" id="{51290FBD-8B55-46F0-BAEB-91F9DEA30BB3}"/>
              </a:ext>
            </a:extLst>
          </p:cNvPr>
          <p:cNvSpPr>
            <a:spLocks noGrp="1"/>
          </p:cNvSpPr>
          <p:nvPr>
            <p:ph type="body" sz="quarter" idx="15"/>
          </p:nvPr>
        </p:nvSpPr>
        <p:spPr>
          <a:xfrm>
            <a:off x="502920" y="3593591"/>
            <a:ext cx="1828800" cy="1164029"/>
          </a:xfrm>
        </p:spPr>
        <p:txBody>
          <a:bodyPr rtlCol="0">
            <a:normAutofit/>
          </a:bodyPr>
          <a:lstStyle/>
          <a:p>
            <a:pPr algn="ctr" rtl="0">
              <a:lnSpc>
                <a:spcPct val="100000"/>
              </a:lnSpc>
            </a:pPr>
            <a:r>
              <a:rPr lang="de-DE" dirty="0">
                <a:solidFill>
                  <a:schemeClr val="tx1">
                    <a:lumMod val="75000"/>
                    <a:lumOff val="25000"/>
                  </a:schemeClr>
                </a:solidFill>
                <a:effectLst/>
                <a:ea typeface="Times New Roman" panose="02020603050405020304" pitchFamily="18" charset="0"/>
                <a:cs typeface="Arial" panose="020B0604020202020204" pitchFamily="34" charset="0"/>
              </a:rPr>
              <a:t>Waschen Sie regelmäßig Ihre Hände</a:t>
            </a:r>
            <a:endParaRPr lang="de-DE" dirty="0">
              <a:solidFill>
                <a:schemeClr val="tx1">
                  <a:lumMod val="75000"/>
                  <a:lumOff val="25000"/>
                </a:schemeClr>
              </a:solidFill>
            </a:endParaRPr>
          </a:p>
          <a:p>
            <a:pPr rtl="0">
              <a:lnSpc>
                <a:spcPct val="100000"/>
              </a:lnSpc>
            </a:pPr>
            <a:endParaRPr lang="de-DE" dirty="0"/>
          </a:p>
        </p:txBody>
      </p:sp>
      <p:pic>
        <p:nvPicPr>
          <p:cNvPr id="14" name="Bildplatzhalter 13" descr="Abbildung der Verwendung von Handdesinfektionsmittel">
            <a:extLst>
              <a:ext uri="{FF2B5EF4-FFF2-40B4-BE49-F238E27FC236}">
                <a16:creationId xmlns:a16="http://schemas.microsoft.com/office/drawing/2014/main" id="{4F90B7F7-0013-904E-949D-F5CE5A2C6778}"/>
              </a:ext>
            </a:extLst>
          </p:cNvPr>
          <p:cNvPicPr>
            <a:picLocks noGrp="1" noChangeAspect="1"/>
          </p:cNvPicPr>
          <p:nvPr>
            <p:ph type="pic" sz="quarter" idx="12"/>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p:pic>
      <p:sp>
        <p:nvSpPr>
          <p:cNvPr id="8" name="Textplatzhalter 7">
            <a:extLst>
              <a:ext uri="{FF2B5EF4-FFF2-40B4-BE49-F238E27FC236}">
                <a16:creationId xmlns:a16="http://schemas.microsoft.com/office/drawing/2014/main" id="{8127F716-9771-4E56-B64D-E633B70D0B5E}"/>
              </a:ext>
            </a:extLst>
          </p:cNvPr>
          <p:cNvSpPr>
            <a:spLocks noGrp="1"/>
          </p:cNvSpPr>
          <p:nvPr>
            <p:ph type="body" sz="quarter" idx="16"/>
          </p:nvPr>
        </p:nvSpPr>
        <p:spPr>
          <a:xfrm>
            <a:off x="2935224" y="3593592"/>
            <a:ext cx="1828800" cy="1164028"/>
          </a:xfrm>
        </p:spPr>
        <p:txBody>
          <a:bodyPr rtlCol="0">
            <a:normAutofit/>
          </a:bodyPr>
          <a:lstStyle/>
          <a:p>
            <a:pPr rtl="0">
              <a:lnSpc>
                <a:spcPct val="100000"/>
              </a:lnSpc>
            </a:pPr>
            <a:r>
              <a:rPr lang="de-DE">
                <a:solidFill>
                  <a:schemeClr val="tx1">
                    <a:lumMod val="75000"/>
                    <a:lumOff val="25000"/>
                  </a:schemeClr>
                </a:solidFill>
                <a:effectLst/>
                <a:ea typeface="Times New Roman" panose="02020603050405020304" pitchFamily="18" charset="0"/>
                <a:cs typeface="Arial" panose="020B0604020202020204" pitchFamily="34" charset="0"/>
              </a:rPr>
              <a:t>Verwenden Sie Handdesinfekti-onsmittel</a:t>
            </a:r>
            <a:endParaRPr lang="de-DE">
              <a:solidFill>
                <a:schemeClr val="tx1">
                  <a:lumMod val="75000"/>
                  <a:lumOff val="25000"/>
                </a:schemeClr>
              </a:solidFill>
            </a:endParaRPr>
          </a:p>
          <a:p>
            <a:pPr rtl="0">
              <a:lnSpc>
                <a:spcPct val="100000"/>
              </a:lnSpc>
            </a:pPr>
            <a:endParaRPr lang="de-DE"/>
          </a:p>
        </p:txBody>
      </p:sp>
      <p:pic>
        <p:nvPicPr>
          <p:cNvPr id="24" name="Bildplatzhalter 23" descr="Abbildung eines Jungen mit einer Gesichtsmaske">
            <a:extLst>
              <a:ext uri="{FF2B5EF4-FFF2-40B4-BE49-F238E27FC236}">
                <a16:creationId xmlns:a16="http://schemas.microsoft.com/office/drawing/2014/main" id="{53F05B45-FD5B-4C6A-B0B2-95FE0AB116C4}"/>
              </a:ext>
            </a:extLst>
          </p:cNvPr>
          <p:cNvPicPr>
            <a:picLocks noGrp="1" noChangeAspect="1"/>
          </p:cNvPicPr>
          <p:nvPr>
            <p:ph type="pic" sz="quarter" idx="13"/>
          </p:nvPr>
        </p:nvPicPr>
        <p:blipFill>
          <a:blip r:embed="rId6">
            <a:extLst>
              <a:ext uri="{28A0092B-C50C-407E-A947-70E740481C1C}">
                <a14:useLocalDpi xmlns:a14="http://schemas.microsoft.com/office/drawing/2010/main" val="0"/>
              </a:ext>
            </a:extLst>
          </a:blip>
          <a:srcRect/>
          <a:stretch>
            <a:fillRect/>
          </a:stretch>
        </p:blipFill>
        <p:spPr/>
      </p:pic>
      <p:sp>
        <p:nvSpPr>
          <p:cNvPr id="9" name="Textplatzhalter 8">
            <a:extLst>
              <a:ext uri="{FF2B5EF4-FFF2-40B4-BE49-F238E27FC236}">
                <a16:creationId xmlns:a16="http://schemas.microsoft.com/office/drawing/2014/main" id="{E1551D53-3FE4-4121-9311-B9986BAE9358}"/>
              </a:ext>
            </a:extLst>
          </p:cNvPr>
          <p:cNvSpPr>
            <a:spLocks noGrp="1"/>
          </p:cNvSpPr>
          <p:nvPr>
            <p:ph type="body" sz="quarter" idx="17"/>
          </p:nvPr>
        </p:nvSpPr>
        <p:spPr/>
        <p:txBody>
          <a:bodyPr rtlCol="0"/>
          <a:lstStyle/>
          <a:p>
            <a:pPr rtl="0">
              <a:lnSpc>
                <a:spcPct val="100000"/>
              </a:lnSpc>
            </a:pPr>
            <a:r>
              <a:rPr lang="de-DE">
                <a:solidFill>
                  <a:schemeClr val="tx1">
                    <a:lumMod val="75000"/>
                    <a:lumOff val="25000"/>
                  </a:schemeClr>
                </a:solidFill>
                <a:effectLst/>
                <a:ea typeface="Times New Roman" panose="02020603050405020304" pitchFamily="18" charset="0"/>
                <a:cs typeface="Arial" panose="020B0604020202020204" pitchFamily="34" charset="0"/>
              </a:rPr>
              <a:t>Tragen Sie eine Maske</a:t>
            </a:r>
            <a:endParaRPr lang="de-DE">
              <a:solidFill>
                <a:schemeClr val="tx1">
                  <a:lumMod val="75000"/>
                  <a:lumOff val="25000"/>
                </a:schemeClr>
              </a:solidFill>
            </a:endParaRPr>
          </a:p>
          <a:p>
            <a:pPr rtl="0">
              <a:lnSpc>
                <a:spcPct val="100000"/>
              </a:lnSpc>
            </a:pPr>
            <a:endParaRPr lang="de-DE"/>
          </a:p>
        </p:txBody>
      </p:sp>
      <p:pic>
        <p:nvPicPr>
          <p:cNvPr id="26" name="Bildplatzhalter 25" descr="Abbildung eines Jungen, der sein Gesicht berührt&#10;">
            <a:extLst>
              <a:ext uri="{FF2B5EF4-FFF2-40B4-BE49-F238E27FC236}">
                <a16:creationId xmlns:a16="http://schemas.microsoft.com/office/drawing/2014/main" id="{861FD1D6-2DB9-4C70-889A-A3B964D5697A}"/>
              </a:ext>
            </a:extLst>
          </p:cNvPr>
          <p:cNvPicPr>
            <a:picLocks noGrp="1" noChangeAspect="1"/>
          </p:cNvPicPr>
          <p:nvPr>
            <p:ph type="pic" sz="quarter" idx="14"/>
          </p:nvPr>
        </p:nvPicPr>
        <p:blipFill>
          <a:blip r:embed="rId7">
            <a:extLst>
              <a:ext uri="{28A0092B-C50C-407E-A947-70E740481C1C}">
                <a14:useLocalDpi xmlns:a14="http://schemas.microsoft.com/office/drawing/2010/main" val="0"/>
              </a:ext>
            </a:extLst>
          </a:blip>
          <a:srcRect/>
          <a:stretch>
            <a:fillRect/>
          </a:stretch>
        </p:blipFill>
        <p:spPr/>
      </p:pic>
      <p:sp>
        <p:nvSpPr>
          <p:cNvPr id="10" name="Textplatzhalter 9">
            <a:extLst>
              <a:ext uri="{FF2B5EF4-FFF2-40B4-BE49-F238E27FC236}">
                <a16:creationId xmlns:a16="http://schemas.microsoft.com/office/drawing/2014/main" id="{5987AF8F-CAF7-4B54-B5D7-CB13258EFE0D}"/>
              </a:ext>
            </a:extLst>
          </p:cNvPr>
          <p:cNvSpPr>
            <a:spLocks noGrp="1"/>
          </p:cNvSpPr>
          <p:nvPr>
            <p:ph type="body" sz="quarter" idx="18"/>
          </p:nvPr>
        </p:nvSpPr>
        <p:spPr/>
        <p:txBody>
          <a:bodyPr rtlCol="0">
            <a:normAutofit/>
          </a:bodyPr>
          <a:lstStyle/>
          <a:p>
            <a:pPr algn="ctr" rtl="0">
              <a:lnSpc>
                <a:spcPct val="100000"/>
              </a:lnSpc>
            </a:pPr>
            <a:r>
              <a:rPr lang="de-DE">
                <a:solidFill>
                  <a:schemeClr val="tx1">
                    <a:lumMod val="75000"/>
                    <a:lumOff val="25000"/>
                  </a:schemeClr>
                </a:solidFill>
                <a:effectLst/>
                <a:ea typeface="Times New Roman" panose="02020603050405020304" pitchFamily="18" charset="0"/>
                <a:cs typeface="Arial" panose="020B0604020202020204" pitchFamily="34" charset="0"/>
              </a:rPr>
              <a:t>Berühren </a:t>
            </a:r>
            <a:r>
              <a:rPr lang="de-DE">
                <a:solidFill>
                  <a:schemeClr val="tx1">
                    <a:lumMod val="75000"/>
                    <a:lumOff val="25000"/>
                  </a:schemeClr>
                </a:solidFill>
                <a:ea typeface="Times New Roman" panose="02020603050405020304" pitchFamily="18" charset="0"/>
                <a:cs typeface="Arial" panose="020B0604020202020204" pitchFamily="34" charset="0"/>
              </a:rPr>
              <a:t>S</a:t>
            </a:r>
            <a:r>
              <a:rPr lang="de-DE">
                <a:solidFill>
                  <a:schemeClr val="tx1">
                    <a:lumMod val="75000"/>
                    <a:lumOff val="25000"/>
                  </a:schemeClr>
                </a:solidFill>
                <a:effectLst/>
                <a:ea typeface="Times New Roman" panose="02020603050405020304" pitchFamily="18" charset="0"/>
                <a:cs typeface="Arial" panose="020B0604020202020204" pitchFamily="34" charset="0"/>
              </a:rPr>
              <a:t>ie Ihr</a:t>
            </a:r>
            <a:r>
              <a:rPr lang="de-DE">
                <a:solidFill>
                  <a:schemeClr val="tx1">
                    <a:lumMod val="75000"/>
                    <a:lumOff val="25000"/>
                  </a:schemeClr>
                </a:solidFill>
                <a:ea typeface="Times New Roman" panose="02020603050405020304" pitchFamily="18" charset="0"/>
                <a:cs typeface="Arial" panose="020B0604020202020204" pitchFamily="34" charset="0"/>
              </a:rPr>
              <a:t> Gesicht</a:t>
            </a:r>
            <a:r>
              <a:rPr lang="de-DE">
                <a:solidFill>
                  <a:schemeClr val="tx1">
                    <a:lumMod val="75000"/>
                    <a:lumOff val="25000"/>
                  </a:schemeClr>
                </a:solidFill>
                <a:effectLst/>
                <a:ea typeface="Times New Roman" panose="02020603050405020304" pitchFamily="18" charset="0"/>
                <a:cs typeface="Arial" panose="020B0604020202020204" pitchFamily="34" charset="0"/>
              </a:rPr>
              <a:t> nicht </a:t>
            </a:r>
            <a:endParaRPr lang="de-DE">
              <a:solidFill>
                <a:schemeClr val="tx1">
                  <a:lumMod val="75000"/>
                  <a:lumOff val="25000"/>
                </a:schemeClr>
              </a:solidFill>
            </a:endParaRPr>
          </a:p>
          <a:p>
            <a:pPr rtl="0">
              <a:lnSpc>
                <a:spcPct val="100000"/>
              </a:lnSpc>
            </a:pPr>
            <a:endParaRPr lang="de-DE"/>
          </a:p>
        </p:txBody>
      </p:sp>
      <p:pic>
        <p:nvPicPr>
          <p:cNvPr id="28" name="Bildplatzhalter 27" descr="Abbildungen eines hustenden Jungen mit einem Taschentuch vor dem Gesicht ">
            <a:extLst>
              <a:ext uri="{FF2B5EF4-FFF2-40B4-BE49-F238E27FC236}">
                <a16:creationId xmlns:a16="http://schemas.microsoft.com/office/drawing/2014/main" id="{E4FC6A23-2FD4-488E-84FB-1AA40C163EA3}"/>
              </a:ext>
            </a:extLst>
          </p:cNvPr>
          <p:cNvPicPr>
            <a:picLocks noGrp="1" noChangeAspect="1"/>
          </p:cNvPicPr>
          <p:nvPr>
            <p:ph type="pic" sz="quarter" idx="19"/>
          </p:nvPr>
        </p:nvPicPr>
        <p:blipFill>
          <a:blip r:embed="rId8">
            <a:extLst>
              <a:ext uri="{28A0092B-C50C-407E-A947-70E740481C1C}">
                <a14:useLocalDpi xmlns:a14="http://schemas.microsoft.com/office/drawing/2010/main" val="0"/>
              </a:ext>
            </a:extLst>
          </a:blip>
          <a:srcRect/>
          <a:stretch/>
        </p:blipFill>
        <p:spPr>
          <a:xfrm>
            <a:off x="537408" y="4757621"/>
            <a:ext cx="1828800" cy="1828800"/>
          </a:xfrm>
        </p:spPr>
      </p:pic>
      <p:sp>
        <p:nvSpPr>
          <p:cNvPr id="15" name="Textplatzhalter 14">
            <a:extLst>
              <a:ext uri="{FF2B5EF4-FFF2-40B4-BE49-F238E27FC236}">
                <a16:creationId xmlns:a16="http://schemas.microsoft.com/office/drawing/2014/main" id="{A475858B-18E6-45A1-B26C-A889E35640A7}"/>
              </a:ext>
            </a:extLst>
          </p:cNvPr>
          <p:cNvSpPr>
            <a:spLocks noGrp="1"/>
          </p:cNvSpPr>
          <p:nvPr>
            <p:ph type="body" sz="quarter" idx="23"/>
          </p:nvPr>
        </p:nvSpPr>
        <p:spPr>
          <a:xfrm>
            <a:off x="228600" y="6741869"/>
            <a:ext cx="2400300" cy="946554"/>
          </a:xfrm>
        </p:spPr>
        <p:txBody>
          <a:bodyPr rtlCol="0">
            <a:normAutofit fontScale="25000" lnSpcReduction="20000"/>
          </a:bodyPr>
          <a:lstStyle/>
          <a:p>
            <a:pPr algn="ctr" rtl="0">
              <a:lnSpc>
                <a:spcPct val="120000"/>
              </a:lnSpc>
            </a:pPr>
            <a:r>
              <a:rPr lang="de-DE" sz="7200" dirty="0">
                <a:solidFill>
                  <a:schemeClr val="tx1">
                    <a:lumMod val="75000"/>
                    <a:lumOff val="25000"/>
                  </a:schemeClr>
                </a:solidFill>
                <a:ea typeface="Times New Roman" panose="02020603050405020304" pitchFamily="18" charset="0"/>
                <a:cs typeface="Arial" panose="020B0604020202020204" pitchFamily="34" charset="0"/>
              </a:rPr>
              <a:t>Bedecken Sie beim Niesen und Husten Nase und Mund</a:t>
            </a:r>
            <a:endParaRPr lang="de-DE" sz="7200" dirty="0">
              <a:solidFill>
                <a:schemeClr val="tx1">
                  <a:lumMod val="75000"/>
                  <a:lumOff val="25000"/>
                </a:schemeClr>
              </a:solidFill>
              <a:effectLst/>
              <a:ea typeface="Times New Roman" panose="02020603050405020304" pitchFamily="18" charset="0"/>
              <a:cs typeface="Arial" panose="020B0604020202020204" pitchFamily="34" charset="0"/>
            </a:endParaRPr>
          </a:p>
          <a:p>
            <a:pPr rtl="0">
              <a:lnSpc>
                <a:spcPct val="120000"/>
              </a:lnSpc>
            </a:pPr>
            <a:endParaRPr lang="de-DE" dirty="0"/>
          </a:p>
        </p:txBody>
      </p:sp>
      <p:pic>
        <p:nvPicPr>
          <p:cNvPr id="30" name="Bildplatzhalter 29" descr="Abbildung von zwei Jungen, die Social Distancing betreiben">
            <a:extLst>
              <a:ext uri="{FF2B5EF4-FFF2-40B4-BE49-F238E27FC236}">
                <a16:creationId xmlns:a16="http://schemas.microsoft.com/office/drawing/2014/main" id="{6B6AA0AA-EC59-43E0-8914-09A0086213E0}"/>
              </a:ext>
            </a:extLst>
          </p:cNvPr>
          <p:cNvPicPr>
            <a:picLocks noGrp="1" noChangeAspect="1"/>
          </p:cNvPicPr>
          <p:nvPr>
            <p:ph type="pic" sz="quarter" idx="20"/>
          </p:nvPr>
        </p:nvPicPr>
        <p:blipFill>
          <a:blip r:embed="rId9">
            <a:extLst>
              <a:ext uri="{28A0092B-C50C-407E-A947-70E740481C1C}">
                <a14:useLocalDpi xmlns:a14="http://schemas.microsoft.com/office/drawing/2010/main" val="0"/>
              </a:ext>
            </a:extLst>
          </a:blip>
          <a:srcRect/>
          <a:stretch>
            <a:fillRect/>
          </a:stretch>
        </p:blipFill>
        <p:spPr/>
      </p:pic>
      <p:sp>
        <p:nvSpPr>
          <p:cNvPr id="16" name="Textplatzhalter 15">
            <a:extLst>
              <a:ext uri="{FF2B5EF4-FFF2-40B4-BE49-F238E27FC236}">
                <a16:creationId xmlns:a16="http://schemas.microsoft.com/office/drawing/2014/main" id="{6F479A31-F30C-4BEE-8B31-08F372A8621C}"/>
              </a:ext>
            </a:extLst>
          </p:cNvPr>
          <p:cNvSpPr>
            <a:spLocks noGrp="1"/>
          </p:cNvSpPr>
          <p:nvPr>
            <p:ph type="body" sz="quarter" idx="24"/>
          </p:nvPr>
        </p:nvSpPr>
        <p:spPr/>
        <p:txBody>
          <a:bodyPr rtlCol="0"/>
          <a:lstStyle/>
          <a:p>
            <a:pPr rtl="0">
              <a:lnSpc>
                <a:spcPct val="100000"/>
              </a:lnSpc>
            </a:pPr>
            <a:r>
              <a:rPr lang="de-DE">
                <a:solidFill>
                  <a:schemeClr val="tx1">
                    <a:lumMod val="75000"/>
                    <a:lumOff val="25000"/>
                  </a:schemeClr>
                </a:solidFill>
                <a:ea typeface="Times New Roman" panose="02020603050405020304" pitchFamily="18" charset="0"/>
                <a:cs typeface="Arial" panose="020B0604020202020204" pitchFamily="34" charset="0"/>
              </a:rPr>
              <a:t>Auf Abstand achten</a:t>
            </a:r>
            <a:endParaRPr lang="de-DE">
              <a:solidFill>
                <a:schemeClr val="tx1">
                  <a:lumMod val="75000"/>
                  <a:lumOff val="25000"/>
                </a:schemeClr>
              </a:solidFill>
              <a:effectLst/>
              <a:ea typeface="Times New Roman" panose="02020603050405020304" pitchFamily="18" charset="0"/>
              <a:cs typeface="Arial" panose="020B0604020202020204" pitchFamily="34" charset="0"/>
            </a:endParaRPr>
          </a:p>
        </p:txBody>
      </p:sp>
      <p:pic>
        <p:nvPicPr>
          <p:cNvPr id="32" name="Bildplatzhalter 31" descr="Abbildung einer blauen Tasche-mit Schulmaterialien">
            <a:extLst>
              <a:ext uri="{FF2B5EF4-FFF2-40B4-BE49-F238E27FC236}">
                <a16:creationId xmlns:a16="http://schemas.microsoft.com/office/drawing/2014/main" id="{08E5EC9E-60F4-4C2A-B307-58D9F31255DA}"/>
              </a:ext>
            </a:extLst>
          </p:cNvPr>
          <p:cNvPicPr>
            <a:picLocks noGrp="1" noChangeAspect="1"/>
          </p:cNvPicPr>
          <p:nvPr>
            <p:ph type="pic" sz="quarter" idx="21"/>
          </p:nvPr>
        </p:nvPicPr>
        <p:blipFill>
          <a:blip r:embed="rId10">
            <a:extLst>
              <a:ext uri="{28A0092B-C50C-407E-A947-70E740481C1C}">
                <a14:useLocalDpi xmlns:a14="http://schemas.microsoft.com/office/drawing/2010/main" val="0"/>
              </a:ext>
            </a:extLst>
          </a:blip>
          <a:srcRect/>
          <a:stretch/>
        </p:blipFill>
        <p:spPr>
          <a:xfrm>
            <a:off x="5342016" y="4757621"/>
            <a:ext cx="1828800" cy="1828800"/>
          </a:xfrm>
        </p:spPr>
      </p:pic>
      <p:sp>
        <p:nvSpPr>
          <p:cNvPr id="17" name="Textplatzhalter 16">
            <a:extLst>
              <a:ext uri="{FF2B5EF4-FFF2-40B4-BE49-F238E27FC236}">
                <a16:creationId xmlns:a16="http://schemas.microsoft.com/office/drawing/2014/main" id="{070C63FA-EF59-4CF4-B008-2B1D5CED36BE}"/>
              </a:ext>
            </a:extLst>
          </p:cNvPr>
          <p:cNvSpPr>
            <a:spLocks noGrp="1"/>
          </p:cNvSpPr>
          <p:nvPr>
            <p:ph type="body" sz="quarter" idx="25"/>
          </p:nvPr>
        </p:nvSpPr>
        <p:spPr>
          <a:xfrm>
            <a:off x="5217014" y="6737853"/>
            <a:ext cx="2081388" cy="950571"/>
          </a:xfrm>
        </p:spPr>
        <p:txBody>
          <a:bodyPr rtlCol="0">
            <a:normAutofit/>
          </a:bodyPr>
          <a:lstStyle/>
          <a:p>
            <a:pPr algn="ctr" rtl="0">
              <a:lnSpc>
                <a:spcPct val="100000"/>
              </a:lnSpc>
            </a:pPr>
            <a:r>
              <a:rPr lang="de-DE">
                <a:solidFill>
                  <a:schemeClr val="tx1">
                    <a:lumMod val="75000"/>
                    <a:lumOff val="25000"/>
                  </a:schemeClr>
                </a:solidFill>
                <a:ea typeface="Times New Roman" panose="02020603050405020304" pitchFamily="18" charset="0"/>
                <a:cs typeface="Arial" panose="020B0604020202020204" pitchFamily="34" charset="0"/>
              </a:rPr>
              <a:t>Eigene Verbrauchsmaterialien verwenden</a:t>
            </a:r>
            <a:endParaRPr lang="de-DE">
              <a:solidFill>
                <a:schemeClr val="tx1">
                  <a:lumMod val="75000"/>
                  <a:lumOff val="25000"/>
                </a:schemeClr>
              </a:solidFill>
              <a:effectLst/>
              <a:ea typeface="Times New Roman" panose="02020603050405020304" pitchFamily="18" charset="0"/>
              <a:cs typeface="Arial" panose="020B0604020202020204" pitchFamily="34" charset="0"/>
            </a:endParaRPr>
          </a:p>
        </p:txBody>
      </p:sp>
      <p:pic>
        <p:nvPicPr>
          <p:cNvPr id="34" name="Bildplatzhalter 33" descr="Abbildung eines Smartphones, das gereinigt wird">
            <a:extLst>
              <a:ext uri="{FF2B5EF4-FFF2-40B4-BE49-F238E27FC236}">
                <a16:creationId xmlns:a16="http://schemas.microsoft.com/office/drawing/2014/main" id="{F4B2098B-CF5F-4E20-9EEC-C46E2FC254E5}"/>
              </a:ext>
            </a:extLst>
          </p:cNvPr>
          <p:cNvPicPr>
            <a:picLocks noGrp="1" noChangeAspect="1"/>
          </p:cNvPicPr>
          <p:nvPr>
            <p:ph type="pic" sz="quarter" idx="22"/>
          </p:nvPr>
        </p:nvPicPr>
        <p:blipFill>
          <a:blip r:embed="rId11">
            <a:extLst>
              <a:ext uri="{28A0092B-C50C-407E-A947-70E740481C1C}">
                <a14:useLocalDpi xmlns:a14="http://schemas.microsoft.com/office/drawing/2010/main" val="0"/>
              </a:ext>
            </a:extLst>
          </a:blip>
          <a:srcRect/>
          <a:stretch>
            <a:fillRect/>
          </a:stretch>
        </p:blipFill>
        <p:spPr/>
      </p:pic>
      <p:sp>
        <p:nvSpPr>
          <p:cNvPr id="18" name="Textplatzhalter 17">
            <a:extLst>
              <a:ext uri="{FF2B5EF4-FFF2-40B4-BE49-F238E27FC236}">
                <a16:creationId xmlns:a16="http://schemas.microsoft.com/office/drawing/2014/main" id="{62CBD84B-F0D2-46B2-8566-6295B592C3F8}"/>
              </a:ext>
            </a:extLst>
          </p:cNvPr>
          <p:cNvSpPr>
            <a:spLocks noGrp="1"/>
          </p:cNvSpPr>
          <p:nvPr>
            <p:ph type="body" sz="quarter" idx="26"/>
          </p:nvPr>
        </p:nvSpPr>
        <p:spPr>
          <a:xfrm>
            <a:off x="7416141" y="6737853"/>
            <a:ext cx="2428496" cy="950570"/>
          </a:xfrm>
        </p:spPr>
        <p:txBody>
          <a:bodyPr rtlCol="0">
            <a:normAutofit/>
          </a:bodyPr>
          <a:lstStyle/>
          <a:p>
            <a:pPr algn="ctr" rtl="0">
              <a:lnSpc>
                <a:spcPct val="100000"/>
              </a:lnSpc>
            </a:pPr>
            <a:r>
              <a:rPr lang="de-DE" dirty="0">
                <a:solidFill>
                  <a:schemeClr val="tx1">
                    <a:lumMod val="75000"/>
                    <a:lumOff val="25000"/>
                  </a:schemeClr>
                </a:solidFill>
                <a:ea typeface="Times New Roman" panose="02020603050405020304" pitchFamily="18" charset="0"/>
                <a:cs typeface="Arial" panose="020B0604020202020204" pitchFamily="34" charset="0"/>
              </a:rPr>
              <a:t>Reinigen Sie Ihre elektronischen Geräte</a:t>
            </a:r>
          </a:p>
          <a:p>
            <a:pPr rtl="0">
              <a:lnSpc>
                <a:spcPct val="100000"/>
              </a:lnSpc>
            </a:pPr>
            <a:endParaRPr lang="de-DE" dirty="0"/>
          </a:p>
        </p:txBody>
      </p:sp>
    </p:spTree>
    <p:extLst>
      <p:ext uri="{BB962C8B-B14F-4D97-AF65-F5344CB8AC3E}">
        <p14:creationId xmlns:p14="http://schemas.microsoft.com/office/powerpoint/2010/main" val="3079165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935D5A-DFCD-4CCD-9EEF-4B440DBD45B8}"/>
              </a:ext>
            </a:extLst>
          </p:cNvPr>
          <p:cNvSpPr>
            <a:spLocks noGrp="1"/>
          </p:cNvSpPr>
          <p:nvPr>
            <p:ph type="title"/>
          </p:nvPr>
        </p:nvSpPr>
        <p:spPr>
          <a:xfrm>
            <a:off x="457200" y="4572000"/>
            <a:ext cx="5065776" cy="2761488"/>
          </a:xfrm>
        </p:spPr>
        <p:txBody>
          <a:bodyPr rtlCol="0">
            <a:normAutofit/>
          </a:bodyPr>
          <a:lstStyle/>
          <a:p>
            <a:pPr rtl="0"/>
            <a:r>
              <a:rPr lang="de-DE" sz="3600" dirty="0"/>
              <a:t>Denken Sie daran, sich die Hände zu waschen</a:t>
            </a:r>
          </a:p>
        </p:txBody>
      </p:sp>
      <p:pic>
        <p:nvPicPr>
          <p:cNvPr id="11" name="Bildplatzhalter 10" descr="Abbildung Händewaschen">
            <a:extLst>
              <a:ext uri="{FF2B5EF4-FFF2-40B4-BE49-F238E27FC236}">
                <a16:creationId xmlns:a16="http://schemas.microsoft.com/office/drawing/2014/main" id="{C4222CED-501E-4227-9CA2-708AFFBA82EE}"/>
              </a:ext>
            </a:extLst>
          </p:cNvPr>
          <p:cNvPicPr>
            <a:picLocks noGrp="1" noChangeAspect="1"/>
          </p:cNvPicPr>
          <p:nvPr>
            <p:ph type="pic" sz="quarter" idx="14"/>
          </p:nvPr>
        </p:nvPicPr>
        <p:blipFill rotWithShape="1">
          <a:blip r:embed="rId3"/>
          <a:srcRect l="217" r="217"/>
          <a:stretch/>
        </p:blipFill>
        <p:spPr/>
      </p:pic>
    </p:spTree>
    <p:extLst>
      <p:ext uri="{BB962C8B-B14F-4D97-AF65-F5344CB8AC3E}">
        <p14:creationId xmlns:p14="http://schemas.microsoft.com/office/powerpoint/2010/main" val="1939599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CF1AE7-362F-44CD-AA03-D87D7C561D2B}"/>
              </a:ext>
            </a:extLst>
          </p:cNvPr>
          <p:cNvSpPr>
            <a:spLocks noGrp="1"/>
          </p:cNvSpPr>
          <p:nvPr>
            <p:ph type="title"/>
          </p:nvPr>
        </p:nvSpPr>
        <p:spPr>
          <a:xfrm>
            <a:off x="484632" y="1627632"/>
            <a:ext cx="3977640" cy="4672584"/>
          </a:xfrm>
        </p:spPr>
        <p:txBody>
          <a:bodyPr rtlCol="0">
            <a:noAutofit/>
          </a:bodyPr>
          <a:lstStyle/>
          <a:p>
            <a:pPr rtl="0"/>
            <a:r>
              <a:rPr lang="de-DE" sz="3600" dirty="0"/>
              <a:t>Bitte</a:t>
            </a:r>
            <a:br>
              <a:rPr lang="de-DE" sz="3600" dirty="0"/>
            </a:br>
            <a:r>
              <a:rPr lang="de-DE" sz="3600" dirty="0"/>
              <a:t>bedecken Sie beim Husten und Niesen Ihr Gesicht</a:t>
            </a:r>
          </a:p>
        </p:txBody>
      </p:sp>
      <p:pic>
        <p:nvPicPr>
          <p:cNvPr id="5" name="Bild 4" descr="Abbildungen eines hustenden Jungen, der ein Taschentuch benutze, um sein Gesicht zu bedecken">
            <a:extLst>
              <a:ext uri="{FF2B5EF4-FFF2-40B4-BE49-F238E27FC236}">
                <a16:creationId xmlns:a16="http://schemas.microsoft.com/office/drawing/2014/main" id="{78F8169C-1BEA-4193-8DCE-4F844CC2184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4544568" y="455669"/>
            <a:ext cx="5513832" cy="6861062"/>
          </a:xfrm>
          <a:custGeom>
            <a:avLst/>
            <a:gdLst>
              <a:gd name="connsiteX0" fmla="*/ 0 w 5513832"/>
              <a:gd name="connsiteY0" fmla="*/ 0 h 6861062"/>
              <a:gd name="connsiteX1" fmla="*/ 5513832 w 5513832"/>
              <a:gd name="connsiteY1" fmla="*/ 0 h 6861062"/>
              <a:gd name="connsiteX2" fmla="*/ 5513832 w 5513832"/>
              <a:gd name="connsiteY2" fmla="*/ 6861062 h 6861062"/>
              <a:gd name="connsiteX3" fmla="*/ 0 w 5513832"/>
              <a:gd name="connsiteY3" fmla="*/ 6861062 h 6861062"/>
            </a:gdLst>
            <a:ahLst/>
            <a:cxnLst>
              <a:cxn ang="0">
                <a:pos x="connsiteX0" y="connsiteY0"/>
              </a:cxn>
              <a:cxn ang="0">
                <a:pos x="connsiteX1" y="connsiteY1"/>
              </a:cxn>
              <a:cxn ang="0">
                <a:pos x="connsiteX2" y="connsiteY2"/>
              </a:cxn>
              <a:cxn ang="0">
                <a:pos x="connsiteX3" y="connsiteY3"/>
              </a:cxn>
            </a:cxnLst>
            <a:rect l="l" t="t" r="r" b="b"/>
            <a:pathLst>
              <a:path w="5513832" h="6861062">
                <a:moveTo>
                  <a:pt x="0" y="0"/>
                </a:moveTo>
                <a:lnTo>
                  <a:pt x="5513832" y="0"/>
                </a:lnTo>
                <a:lnTo>
                  <a:pt x="5513832" y="6861062"/>
                </a:lnTo>
                <a:lnTo>
                  <a:pt x="0" y="6861062"/>
                </a:lnTo>
                <a:close/>
              </a:path>
            </a:pathLst>
          </a:custGeom>
        </p:spPr>
      </p:pic>
    </p:spTree>
    <p:extLst>
      <p:ext uri="{BB962C8B-B14F-4D97-AF65-F5344CB8AC3E}">
        <p14:creationId xmlns:p14="http://schemas.microsoft.com/office/powerpoint/2010/main" val="1407096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DBA4CA-BC6E-480D-BD4E-F0BB8091196D}"/>
              </a:ext>
            </a:extLst>
          </p:cNvPr>
          <p:cNvSpPr>
            <a:spLocks noGrp="1"/>
          </p:cNvSpPr>
          <p:nvPr>
            <p:ph type="title"/>
          </p:nvPr>
        </p:nvSpPr>
        <p:spPr>
          <a:xfrm>
            <a:off x="457200" y="2642616"/>
            <a:ext cx="3099816" cy="2331720"/>
          </a:xfrm>
        </p:spPr>
        <p:txBody>
          <a:bodyPr rtlCol="0">
            <a:noAutofit/>
          </a:bodyPr>
          <a:lstStyle/>
          <a:p>
            <a:pPr rtl="0"/>
            <a:r>
              <a:rPr lang="de-DE" sz="3600" dirty="0"/>
              <a:t>Bitte</a:t>
            </a:r>
            <a:br>
              <a:rPr lang="de-DE" sz="3600" dirty="0"/>
            </a:br>
            <a:r>
              <a:rPr lang="de-DE" sz="3600" dirty="0"/>
              <a:t>tragen Sie eine Maske</a:t>
            </a:r>
          </a:p>
        </p:txBody>
      </p:sp>
      <p:pic>
        <p:nvPicPr>
          <p:cNvPr id="5" name="Bildplatzhalter 4" descr="Illustration eines Jungen mit einer Maske&#10;">
            <a:extLst>
              <a:ext uri="{FF2B5EF4-FFF2-40B4-BE49-F238E27FC236}">
                <a16:creationId xmlns:a16="http://schemas.microsoft.com/office/drawing/2014/main" id="{C5C45C4B-9866-4F14-B088-658AA9235E73}"/>
              </a:ext>
            </a:extLst>
          </p:cNvPr>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l="-3408"/>
          <a:stretch/>
        </p:blipFill>
        <p:spPr>
          <a:xfrm>
            <a:off x="4434840" y="457200"/>
            <a:ext cx="5623560" cy="6858000"/>
          </a:xfrm>
          <a:custGeom>
            <a:avLst/>
            <a:gdLst>
              <a:gd name="connsiteX0" fmla="*/ 0 w 5440680"/>
              <a:gd name="connsiteY0" fmla="*/ 0 h 6861062"/>
              <a:gd name="connsiteX1" fmla="*/ 5440680 w 5440680"/>
              <a:gd name="connsiteY1" fmla="*/ 0 h 6861062"/>
              <a:gd name="connsiteX2" fmla="*/ 5440680 w 5440680"/>
              <a:gd name="connsiteY2" fmla="*/ 6861062 h 6861062"/>
              <a:gd name="connsiteX3" fmla="*/ 0 w 5440680"/>
              <a:gd name="connsiteY3" fmla="*/ 6861062 h 6861062"/>
            </a:gdLst>
            <a:ahLst/>
            <a:cxnLst>
              <a:cxn ang="0">
                <a:pos x="connsiteX0" y="connsiteY0"/>
              </a:cxn>
              <a:cxn ang="0">
                <a:pos x="connsiteX1" y="connsiteY1"/>
              </a:cxn>
              <a:cxn ang="0">
                <a:pos x="connsiteX2" y="connsiteY2"/>
              </a:cxn>
              <a:cxn ang="0">
                <a:pos x="connsiteX3" y="connsiteY3"/>
              </a:cxn>
            </a:cxnLst>
            <a:rect l="l" t="t" r="r" b="b"/>
            <a:pathLst>
              <a:path w="5440680" h="6861062">
                <a:moveTo>
                  <a:pt x="0" y="0"/>
                </a:moveTo>
                <a:lnTo>
                  <a:pt x="5440680" y="0"/>
                </a:lnTo>
                <a:lnTo>
                  <a:pt x="5440680" y="6861062"/>
                </a:lnTo>
                <a:lnTo>
                  <a:pt x="0" y="6861062"/>
                </a:lnTo>
                <a:close/>
              </a:path>
            </a:pathLst>
          </a:custGeom>
        </p:spPr>
      </p:pic>
    </p:spTree>
    <p:extLst>
      <p:ext uri="{BB962C8B-B14F-4D97-AF65-F5344CB8AC3E}">
        <p14:creationId xmlns:p14="http://schemas.microsoft.com/office/powerpoint/2010/main" val="146031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9AE98C-0674-47F6-AB7E-9795B298C363}"/>
              </a:ext>
            </a:extLst>
          </p:cNvPr>
          <p:cNvSpPr>
            <a:spLocks noGrp="1"/>
          </p:cNvSpPr>
          <p:nvPr>
            <p:ph type="title"/>
          </p:nvPr>
        </p:nvSpPr>
        <p:spPr>
          <a:xfrm>
            <a:off x="457200" y="4572000"/>
            <a:ext cx="4572000" cy="2761488"/>
          </a:xfrm>
        </p:spPr>
        <p:txBody>
          <a:bodyPr rtlCol="0" anchor="b">
            <a:normAutofit/>
          </a:bodyPr>
          <a:lstStyle/>
          <a:p>
            <a:pPr rtl="0"/>
            <a:r>
              <a:rPr lang="de-DE" sz="3600" dirty="0"/>
              <a:t>Bitte </a:t>
            </a:r>
            <a:br>
              <a:rPr lang="de-DE" sz="3600" dirty="0"/>
            </a:br>
            <a:r>
              <a:rPr lang="de-DE" sz="3600" dirty="0"/>
              <a:t>warten Sie hier</a:t>
            </a:r>
          </a:p>
        </p:txBody>
      </p:sp>
      <p:sp>
        <p:nvSpPr>
          <p:cNvPr id="7" name="Freihandform: Form 6">
            <a:extLst>
              <a:ext uri="{FF2B5EF4-FFF2-40B4-BE49-F238E27FC236}">
                <a16:creationId xmlns:a16="http://schemas.microsoft.com/office/drawing/2014/main" id="{B5AAE52C-4E36-4707-8403-7F7DBB8D4E4A}"/>
              </a:ext>
              <a:ext uri="{C183D7F6-B498-43B3-948B-1728B52AA6E4}">
                <adec:decorative xmlns:adec="http://schemas.microsoft.com/office/drawing/2017/decorative" val="1"/>
              </a:ext>
            </a:extLst>
          </p:cNvPr>
          <p:cNvSpPr/>
          <p:nvPr/>
        </p:nvSpPr>
        <p:spPr>
          <a:xfrm>
            <a:off x="4434840" y="0"/>
            <a:ext cx="5623560" cy="5909844"/>
          </a:xfrm>
          <a:custGeom>
            <a:avLst/>
            <a:gdLst>
              <a:gd name="connsiteX0" fmla="*/ 1066139 w 5623560"/>
              <a:gd name="connsiteY0" fmla="*/ 0 h 5909844"/>
              <a:gd name="connsiteX1" fmla="*/ 5623560 w 5623560"/>
              <a:gd name="connsiteY1" fmla="*/ 0 h 5909844"/>
              <a:gd name="connsiteX2" fmla="*/ 5623560 w 5623560"/>
              <a:gd name="connsiteY2" fmla="*/ 5114651 h 5909844"/>
              <a:gd name="connsiteX3" fmla="*/ 5610162 w 5623560"/>
              <a:gd name="connsiteY3" fmla="*/ 5126827 h 5909844"/>
              <a:gd name="connsiteX4" fmla="*/ 3429000 w 5623560"/>
              <a:gd name="connsiteY4" fmla="*/ 5909844 h 5909844"/>
              <a:gd name="connsiteX5" fmla="*/ 0 w 5623560"/>
              <a:gd name="connsiteY5" fmla="*/ 2480844 h 5909844"/>
              <a:gd name="connsiteX6" fmla="*/ 1004331 w 5623560"/>
              <a:gd name="connsiteY6" fmla="*/ 56175 h 590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23560" h="5909844">
                <a:moveTo>
                  <a:pt x="1066139" y="0"/>
                </a:moveTo>
                <a:lnTo>
                  <a:pt x="5623560" y="0"/>
                </a:lnTo>
                <a:lnTo>
                  <a:pt x="5623560" y="5114651"/>
                </a:lnTo>
                <a:lnTo>
                  <a:pt x="5610162" y="5126827"/>
                </a:lnTo>
                <a:cubicBezTo>
                  <a:pt x="5017429" y="5615994"/>
                  <a:pt x="4257531" y="5909844"/>
                  <a:pt x="3429000" y="5909844"/>
                </a:cubicBezTo>
                <a:cubicBezTo>
                  <a:pt x="1535216" y="5909844"/>
                  <a:pt x="0" y="4374628"/>
                  <a:pt x="0" y="2480844"/>
                </a:cubicBezTo>
                <a:cubicBezTo>
                  <a:pt x="0" y="1533952"/>
                  <a:pt x="383804" y="676702"/>
                  <a:pt x="1004331" y="56175"/>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de-DE"/>
          </a:p>
        </p:txBody>
      </p:sp>
      <p:pic>
        <p:nvPicPr>
          <p:cNvPr id="6" name="Grafik 5" descr="Fußabdrücke">
            <a:extLst>
              <a:ext uri="{FF2B5EF4-FFF2-40B4-BE49-F238E27FC236}">
                <a16:creationId xmlns:a16="http://schemas.microsoft.com/office/drawing/2014/main" id="{1DC0CE61-7BD1-49CA-BA1E-87669567A3F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96631" y="570532"/>
            <a:ext cx="4533169" cy="4533169"/>
          </a:xfrm>
          <a:prstGeom prst="rect">
            <a:avLst/>
          </a:prstGeom>
        </p:spPr>
      </p:pic>
    </p:spTree>
    <p:extLst>
      <p:ext uri="{BB962C8B-B14F-4D97-AF65-F5344CB8AC3E}">
        <p14:creationId xmlns:p14="http://schemas.microsoft.com/office/powerpoint/2010/main" val="1698204070"/>
      </p:ext>
    </p:extLst>
  </p:cSld>
  <p:clrMapOvr>
    <a:masterClrMapping/>
  </p:clrMapOvr>
</p:sld>
</file>

<file path=ppt/theme/theme1.xml><?xml version="1.0" encoding="utf-8"?>
<a:theme xmlns:a="http://schemas.openxmlformats.org/drawingml/2006/main" name="Sekundär">
  <a:themeElements>
    <a:clrScheme name="Custom 14">
      <a:dk1>
        <a:sysClr val="windowText" lastClr="000000"/>
      </a:dk1>
      <a:lt1>
        <a:sysClr val="window" lastClr="FFFFFF"/>
      </a:lt1>
      <a:dk2>
        <a:srgbClr val="445EA2"/>
      </a:dk2>
      <a:lt2>
        <a:srgbClr val="EBEBEB"/>
      </a:lt2>
      <a:accent1>
        <a:srgbClr val="4495A2"/>
      </a:accent1>
      <a:accent2>
        <a:srgbClr val="7CA655"/>
      </a:accent2>
      <a:accent3>
        <a:srgbClr val="FFC000"/>
      </a:accent3>
      <a:accent4>
        <a:srgbClr val="DF8C40"/>
      </a:accent4>
      <a:accent5>
        <a:srgbClr val="DF5D40"/>
      </a:accent5>
      <a:accent6>
        <a:srgbClr val="8760AD"/>
      </a:accent6>
      <a:hlink>
        <a:srgbClr val="DF5D40"/>
      </a:hlink>
      <a:folHlink>
        <a:srgbClr val="8760AD"/>
      </a:folHlink>
    </a:clrScheme>
    <a:fontScheme name="Elementary">
      <a:majorFont>
        <a:latin typeface="Kristen ITC"/>
        <a:ea typeface=""/>
        <a:cs typeface=""/>
      </a:majorFont>
      <a:minorFont>
        <a:latin typeface="Quire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46870015_TF89922682_Win32" id="{D81CA8E9-BD71-4AAE-BA02-845A2C74E317}" vid="{A15D6BF1-2E17-4030-99CD-C58C20B55F3D}"/>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700" row="4">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901ECCB1-5CA9-4F89-9EFC-AE888E928E70}">
  <we:reference id="wa104178141" version="4.3.3.0" store="en-US" storeType="OMEX"/>
  <we:alternateReferences>
    <we:reference id="wa104178141" version="4.3.3.0" store="WA104178141"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B14FBF99-709D-444D-83A5-4E002F834E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531924D-A20F-479C-9B27-9851E463EDCD}">
  <ds:schemaRefs>
    <ds:schemaRef ds:uri="http://schemas.microsoft.com/sharepoint/v3/contenttype/forms"/>
  </ds:schemaRefs>
</ds:datastoreItem>
</file>

<file path=customXml/itemProps3.xml><?xml version="1.0" encoding="utf-8"?>
<ds:datastoreItem xmlns:ds="http://schemas.openxmlformats.org/officeDocument/2006/customXml" ds:itemID="{EAE6468B-293A-4713-BC39-E5B53A150466}">
  <ds:schemaRefs>
    <ds:schemaRef ds:uri="http://purl.org/dc/terms/"/>
    <ds:schemaRef ds:uri="http://schemas.openxmlformats.org/package/2006/metadata/core-properties"/>
    <ds:schemaRef ds:uri="16c05727-aa75-4e4a-9b5f-8a80a1165891"/>
    <ds:schemaRef ds:uri="http://schemas.microsoft.com/office/2006/documentManagement/types"/>
    <ds:schemaRef ds:uri="http://schemas.microsoft.com/office/infopath/2007/PartnerControls"/>
    <ds:schemaRef ds:uri="http://purl.org/dc/elements/1.1/"/>
    <ds:schemaRef ds:uri="http://schemas.microsoft.com/office/2006/metadata/properties"/>
    <ds:schemaRef ds:uri="71af3243-3dd4-4a8d-8c0d-dd76da1f02a5"/>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COVID-19-Poster für die Grundschule</Template>
  <TotalTime>0</TotalTime>
  <Words>698</Words>
  <Application>Microsoft Office PowerPoint</Application>
  <PresentationFormat>Benutzerdefiniert</PresentationFormat>
  <Paragraphs>32</Paragraphs>
  <Slides>12</Slides>
  <Notes>8</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12</vt:i4>
      </vt:variant>
    </vt:vector>
  </HeadingPairs>
  <TitlesOfParts>
    <vt:vector size="20" baseType="lpstr">
      <vt:lpstr>Arial</vt:lpstr>
      <vt:lpstr>BillyBecker</vt:lpstr>
      <vt:lpstr>Bree Serif</vt:lpstr>
      <vt:lpstr>Calibri</vt:lpstr>
      <vt:lpstr>Kristen ITC</vt:lpstr>
      <vt:lpstr>Quire Sans</vt:lpstr>
      <vt:lpstr>Times New Roman</vt:lpstr>
      <vt:lpstr>Sekundär</vt:lpstr>
      <vt:lpstr>DEUTSCHE WASSERBALL MEISTERSCHAFT MASTERS 2021  1. Muss das sein?  2. Welche Teams würde denn überhaupt teilnehmen? 3. Wer übernimmt die Verantwortung ca. 500 Leute einzuladen? 4. Wenn wir das geklärt haben stellt sich die Frage wie?  Am Freitag dem 13.3.2020 hieß es in Duisburg DAS WASSERBALLTRAINING IN DUISBURG FÄLLT AUF WEITERES AUS ! Seit dieser Zeit beschäftige ich mich fast täglich mit den oben gestellten Fragen. Gerne versuche ich meine Vorgehensweise  zu erläutern. Entscheidungshilfen habe ich mir über die Medien ARD, NTV, Welt, Euronews, der lokalen Presse, des DOSB, des Handballverbandes, des Landes NRW und der Regeln der Stadt Duisburg geholt. </vt:lpstr>
      <vt:lpstr>DEUTSCHE WASSERBALL MEISTERSCHAFT MASTERS 2021 Letztendlich noch meine Regeln um die Regeln durch zu setzten. So gut man es auch macht, ein Restrisiko bleibt! Allen sind die Regeln bekannt und trotzdem macht es Sinn die aktuellen Regeln immer wieder mal zusammenzufassen., Es gibt allen beteiligten eine weitere Sicherheit das sie mit dem Coronaproblem nicht allein sind. Am 15 Juni war es dann so weit, bis zu 30 Personen durften wieder im freien ins Wasser. Hier einmal die Zusammenfassung der REGELN der WPMD  Liebe Wasserballerinnen, Wasserballer und Schiedsrichter,  es ist soweit bis zu 30 Personen dürfen im freien wieder Wasserball spielen. Im ASCD sind Hinweisschilder aufgestellt um den Hygienevorschriften gerecht zu werden. Bitte die Torwache schützen in dem Ihr am Eingang eine Maske tragt, sonst sind wir auf dem Gelände ohne Maske unterwegs, in besonderen Fällen  achtet bitte auf die Hinweisschilder. (Umkleide, Dusche, Toilette) Bitte auf die üblichen Begrüßungsrituale verzichten Ich werde eine Liste mit allen Namen führen, die an unserem Training teilgenommen haben und ausschließlich nur auf Anordnung des Gesundheitsamtes weiterleiten! </vt:lpstr>
      <vt:lpstr>DEUTSCHE WASSERBALL MEISTERSCHAFT MASTERS 2021 Einigen ist ja bekannt das die WasserballerIn jeden Dienstag zum                          eingeladen werden.                          Spielwillige melden Sich über e-mail zum Training                          für den Tag an. Die Spielerliste wird auf der                          http://www.waterpolomasters.de/tu-es-day/  geführt Besonderheit seit Corona ACHTUNG CORONAREGEL  NUR IN DER TABELLE AUFGEFÜHRTE SPIELER KÖNNEN UND MÜSSEN SICH ZUM TRAINING ANMELDEN Das wurde erforderlich weil plötzlich ganz Deutschland auf Trainingsentzug war. Alle Spieler die am Training teilnehmen sind in meiner Dienstagsliste notiert und geprüft. Nichtregistrierte Spieler dürfen nicht ins Wasser.  Fazit:  Wir sind bis jetzt gut gefahren mit unseren Regeln, unsere Sportler halten sich aber auch sehr vorbildlich daran. Der kleinste Verdacht auf Unwohlsein selber oder Familie bedeutet zu Hause bleiben.     </vt:lpstr>
      <vt:lpstr>DEUTSCHE WASSERBALL MEISTERSCHAFT MASTERS 2021  Alle diese Maßnahmen sind sicherlich auch auf ein Turnier anwendbar. In Duisburg prüfe ich die Vorschriften fast täglich bin aber in der Lage das Training kurz vorher noch abzusagen. Und über die Landesgrenzen hinaus wird es immer aufwendiger werden mit kurzfristiger Absage des Turniers muss immer gerechnet werden. Die Arbeit bis dahin ist aber die gleiche.  Hier einige Quellen : - verhaltensregeln-schwimmstadion - swimpool - LSB        </vt:lpstr>
      <vt:lpstr>Coronavirus: Tipps für Gesundheit und Sicherheit</vt:lpstr>
      <vt:lpstr>Denken Sie daran, sich die Hände zu waschen</vt:lpstr>
      <vt:lpstr>Bitte bedecken Sie beim Husten und Niesen Ihr Gesicht</vt:lpstr>
      <vt:lpstr>Bitte tragen Sie eine Maske</vt:lpstr>
      <vt:lpstr>Bitte  warten Sie hier</vt:lpstr>
      <vt:lpstr>Bitte betreiben Sie Social Distancing</vt:lpstr>
      <vt:lpstr>Nach Verwendung abwischen</vt:lpstr>
      <vt:lpstr>Vermeiden  Sie  Händeschütteln,  Abklatschen  und Umarmungen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Muss das sein? 2. Wen ja dann wie?</dc:title>
  <dc:creator>Günter Baudewig</dc:creator>
  <cp:lastModifiedBy>Günter Baudewig</cp:lastModifiedBy>
  <cp:revision>16</cp:revision>
  <dcterms:created xsi:type="dcterms:W3CDTF">2020-10-19T12:37:53Z</dcterms:created>
  <dcterms:modified xsi:type="dcterms:W3CDTF">2020-10-19T14:57:06Z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